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6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6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19.xml" ContentType="application/vnd.openxmlformats-officedocument.presentationml.slide+xml"/>
  <Override PartName="/ppt/slides/slide34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quickStyle5.xml" ContentType="application/vnd.openxmlformats-officedocument.drawingml.diagramStyle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theme/theme1.xml" ContentType="application/vnd.openxmlformats-officedocument.theme+xml"/>
  <Override PartName="/ppt/theme/theme4.xml" ContentType="application/vnd.openxmlformats-officedocument.theme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colors4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diagrams/layout5.xml" ContentType="application/vnd.openxmlformats-officedocument.drawingml.diagramLayout+xml"/>
  <Override PartName="/ppt/diagrams/colors5.xml" ContentType="application/vnd.openxmlformats-officedocument.drawingml.diagramColors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64"/>
  </p:notesMasterIdLst>
  <p:handoutMasterIdLst>
    <p:handoutMasterId r:id="rId65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13" r:id="rId53"/>
    <p:sldId id="314" r:id="rId54"/>
    <p:sldId id="315" r:id="rId55"/>
    <p:sldId id="316" r:id="rId56"/>
    <p:sldId id="309" r:id="rId57"/>
    <p:sldId id="310" r:id="rId58"/>
    <p:sldId id="307" r:id="rId59"/>
    <p:sldId id="308" r:id="rId60"/>
    <p:sldId id="311" r:id="rId61"/>
    <p:sldId id="312" r:id="rId62"/>
    <p:sldId id="31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792F01"/>
    <a:srgbClr val="007E3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38272" autoAdjust="0"/>
  </p:normalViewPr>
  <p:slideViewPr>
    <p:cSldViewPr>
      <p:cViewPr varScale="1">
        <p:scale>
          <a:sx n="65" d="100"/>
          <a:sy n="65" d="100"/>
        </p:scale>
        <p:origin x="-108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ustomXml" Target="../customXml/item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73" Type="http://schemas.openxmlformats.org/officeDocument/2006/relationships/customXml" Target="../customXml/item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B629E6-D797-4951-9D36-260EE77ADC7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FF8A57-1D35-4552-BE74-F4AE144E768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Формы промежуточной аттестации</a:t>
          </a:r>
          <a:endParaRPr lang="ru-RU" sz="2000" b="1" dirty="0">
            <a:solidFill>
              <a:schemeClr val="tx1"/>
            </a:solidFill>
          </a:endParaRPr>
        </a:p>
      </dgm:t>
    </dgm:pt>
    <dgm:pt modelId="{E48C861E-B171-4E8A-A275-8F540756CFFD}" type="parTrans" cxnId="{D4F8C3A5-06D0-4609-A850-F83F35147B78}">
      <dgm:prSet/>
      <dgm:spPr/>
      <dgm:t>
        <a:bodyPr/>
        <a:lstStyle/>
        <a:p>
          <a:endParaRPr lang="ru-RU"/>
        </a:p>
      </dgm:t>
    </dgm:pt>
    <dgm:pt modelId="{60D9B9BF-D01B-4F0E-AA6F-678495FF8432}" type="sibTrans" cxnId="{D4F8C3A5-06D0-4609-A850-F83F35147B78}">
      <dgm:prSet/>
      <dgm:spPr/>
      <dgm:t>
        <a:bodyPr/>
        <a:lstStyle/>
        <a:p>
          <a:endParaRPr lang="ru-RU"/>
        </a:p>
      </dgm:t>
    </dgm:pt>
    <dgm:pt modelId="{4CDD51A9-E635-4E78-A49C-72A4F36B4F6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Экзамен по отдельной дисциплине</a:t>
          </a:r>
          <a:endParaRPr lang="ru-RU" b="1" dirty="0">
            <a:solidFill>
              <a:schemeClr val="tx1"/>
            </a:solidFill>
          </a:endParaRPr>
        </a:p>
      </dgm:t>
    </dgm:pt>
    <dgm:pt modelId="{1C37622E-B3D7-4E17-8971-465E25C0BF3C}" type="parTrans" cxnId="{F1618F49-F1C5-43D1-9888-F64D53F83A6C}">
      <dgm:prSet/>
      <dgm:spPr/>
      <dgm:t>
        <a:bodyPr/>
        <a:lstStyle/>
        <a:p>
          <a:endParaRPr lang="ru-RU"/>
        </a:p>
      </dgm:t>
    </dgm:pt>
    <dgm:pt modelId="{6E1D6539-1C25-427A-B603-AE37D1EB86F9}" type="sibTrans" cxnId="{F1618F49-F1C5-43D1-9888-F64D53F83A6C}">
      <dgm:prSet/>
      <dgm:spPr/>
      <dgm:t>
        <a:bodyPr/>
        <a:lstStyle/>
        <a:p>
          <a:endParaRPr lang="ru-RU"/>
        </a:p>
      </dgm:t>
    </dgm:pt>
    <dgm:pt modelId="{76026261-1847-407C-A2F5-D23A217F855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Зачёт по отдельной дисциплине</a:t>
          </a:r>
          <a:endParaRPr lang="ru-RU" b="1" dirty="0">
            <a:solidFill>
              <a:schemeClr val="tx1"/>
            </a:solidFill>
          </a:endParaRPr>
        </a:p>
      </dgm:t>
    </dgm:pt>
    <dgm:pt modelId="{E67576EA-5C82-4490-9694-97F149D83B32}" type="parTrans" cxnId="{2AFB8C74-9812-4B9E-9BDA-B56E1041AA64}">
      <dgm:prSet/>
      <dgm:spPr/>
      <dgm:t>
        <a:bodyPr/>
        <a:lstStyle/>
        <a:p>
          <a:endParaRPr lang="ru-RU"/>
        </a:p>
      </dgm:t>
    </dgm:pt>
    <dgm:pt modelId="{0D266C0C-089E-4AB0-8FA8-146479B2A362}" type="sibTrans" cxnId="{2AFB8C74-9812-4B9E-9BDA-B56E1041AA64}">
      <dgm:prSet/>
      <dgm:spPr/>
      <dgm:t>
        <a:bodyPr/>
        <a:lstStyle/>
        <a:p>
          <a:endParaRPr lang="ru-RU"/>
        </a:p>
      </dgm:t>
    </dgm:pt>
    <dgm:pt modelId="{4CFECF19-1C2A-4119-9029-5C3D3B65918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Курсовая работа</a:t>
          </a:r>
          <a:endParaRPr lang="ru-RU" b="1" dirty="0">
            <a:solidFill>
              <a:schemeClr val="tx1"/>
            </a:solidFill>
          </a:endParaRPr>
        </a:p>
      </dgm:t>
    </dgm:pt>
    <dgm:pt modelId="{14EDEC6C-2E0E-42ED-B3AC-32F8F7488334}" type="parTrans" cxnId="{C4D72886-6D0A-4DCE-97F6-17F41E90DF6A}">
      <dgm:prSet/>
      <dgm:spPr/>
      <dgm:t>
        <a:bodyPr/>
        <a:lstStyle/>
        <a:p>
          <a:endParaRPr lang="ru-RU"/>
        </a:p>
      </dgm:t>
    </dgm:pt>
    <dgm:pt modelId="{60DEBF27-ECBA-4C2A-B696-0C9B3782763D}" type="sibTrans" cxnId="{C4D72886-6D0A-4DCE-97F6-17F41E90DF6A}">
      <dgm:prSet/>
      <dgm:spPr/>
      <dgm:t>
        <a:bodyPr/>
        <a:lstStyle/>
        <a:p>
          <a:endParaRPr lang="ru-RU"/>
        </a:p>
      </dgm:t>
    </dgm:pt>
    <dgm:pt modelId="{B0B963CD-FF7A-4D99-AAB9-0462FD512A6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Контрольная работа</a:t>
          </a:r>
          <a:endParaRPr lang="ru-RU" b="1" dirty="0">
            <a:solidFill>
              <a:schemeClr val="tx1"/>
            </a:solidFill>
          </a:endParaRPr>
        </a:p>
      </dgm:t>
    </dgm:pt>
    <dgm:pt modelId="{C577484D-8AFB-4139-A837-69AA5DC36151}" type="parTrans" cxnId="{0AE46E1C-060E-4B94-ABFD-2DB491EACB86}">
      <dgm:prSet/>
      <dgm:spPr/>
      <dgm:t>
        <a:bodyPr/>
        <a:lstStyle/>
        <a:p>
          <a:endParaRPr lang="ru-RU"/>
        </a:p>
      </dgm:t>
    </dgm:pt>
    <dgm:pt modelId="{4B449263-05A8-49CF-B156-910DDC393529}" type="sibTrans" cxnId="{0AE46E1C-060E-4B94-ABFD-2DB491EACB86}">
      <dgm:prSet/>
      <dgm:spPr/>
      <dgm:t>
        <a:bodyPr/>
        <a:lstStyle/>
        <a:p>
          <a:endParaRPr lang="ru-RU"/>
        </a:p>
      </dgm:t>
    </dgm:pt>
    <dgm:pt modelId="{17819DE2-5066-4C66-83E0-6C1AFC069733}" type="pres">
      <dgm:prSet presAssocID="{1EB629E6-D797-4951-9D36-260EE77ADC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0B849F0-130A-41A1-ACCA-825E1B670F2F}" type="pres">
      <dgm:prSet presAssocID="{7CFF8A57-1D35-4552-BE74-F4AE144E768A}" presName="hierRoot1" presStyleCnt="0">
        <dgm:presLayoutVars>
          <dgm:hierBranch val="init"/>
        </dgm:presLayoutVars>
      </dgm:prSet>
      <dgm:spPr/>
    </dgm:pt>
    <dgm:pt modelId="{D825E87A-2987-44F0-AC6A-0AB8DDC89E3B}" type="pres">
      <dgm:prSet presAssocID="{7CFF8A57-1D35-4552-BE74-F4AE144E768A}" presName="rootComposite1" presStyleCnt="0"/>
      <dgm:spPr/>
    </dgm:pt>
    <dgm:pt modelId="{8C2254FE-8CA7-4414-A559-B6D241C8A900}" type="pres">
      <dgm:prSet presAssocID="{7CFF8A57-1D35-4552-BE74-F4AE144E768A}" presName="rootText1" presStyleLbl="node0" presStyleIdx="0" presStyleCnt="1" custScaleX="192402" custScaleY="145943" custLinFactY="-11464" custLinFactNeighborX="-702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0E9460-6798-4542-9B6C-96C6DDF73A5B}" type="pres">
      <dgm:prSet presAssocID="{7CFF8A57-1D35-4552-BE74-F4AE144E768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BF860E0-1DC1-437A-9BC7-8AD6F833E0E6}" type="pres">
      <dgm:prSet presAssocID="{7CFF8A57-1D35-4552-BE74-F4AE144E768A}" presName="hierChild2" presStyleCnt="0"/>
      <dgm:spPr/>
    </dgm:pt>
    <dgm:pt modelId="{47C8728F-9656-477A-8BF8-DF9964FB3F73}" type="pres">
      <dgm:prSet presAssocID="{1C37622E-B3D7-4E17-8971-465E25C0BF3C}" presName="Name37" presStyleLbl="parChTrans1D2" presStyleIdx="0" presStyleCnt="4"/>
      <dgm:spPr/>
      <dgm:t>
        <a:bodyPr/>
        <a:lstStyle/>
        <a:p>
          <a:endParaRPr lang="ru-RU"/>
        </a:p>
      </dgm:t>
    </dgm:pt>
    <dgm:pt modelId="{F4C21383-1345-4A34-AC63-A2E78CFFC139}" type="pres">
      <dgm:prSet presAssocID="{4CDD51A9-E635-4E78-A49C-72A4F36B4F67}" presName="hierRoot2" presStyleCnt="0">
        <dgm:presLayoutVars>
          <dgm:hierBranch val="init"/>
        </dgm:presLayoutVars>
      </dgm:prSet>
      <dgm:spPr/>
    </dgm:pt>
    <dgm:pt modelId="{5295A15B-B53C-44ED-A572-789E3E8FA6C0}" type="pres">
      <dgm:prSet presAssocID="{4CDD51A9-E635-4E78-A49C-72A4F36B4F67}" presName="rootComposite" presStyleCnt="0"/>
      <dgm:spPr/>
    </dgm:pt>
    <dgm:pt modelId="{16EC1320-F00E-48E6-8F72-FDB8561BDB3E}" type="pres">
      <dgm:prSet presAssocID="{4CDD51A9-E635-4E78-A49C-72A4F36B4F67}" presName="rootText" presStyleLbl="node2" presStyleIdx="0" presStyleCnt="4" custScaleX="133068" custScaleY="1606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45E180-8BBB-4062-AC4C-FF9D63339471}" type="pres">
      <dgm:prSet presAssocID="{4CDD51A9-E635-4E78-A49C-72A4F36B4F67}" presName="rootConnector" presStyleLbl="node2" presStyleIdx="0" presStyleCnt="4"/>
      <dgm:spPr/>
      <dgm:t>
        <a:bodyPr/>
        <a:lstStyle/>
        <a:p>
          <a:endParaRPr lang="ru-RU"/>
        </a:p>
      </dgm:t>
    </dgm:pt>
    <dgm:pt modelId="{98F2CF60-EEDB-45E3-98D0-856BA01D6B59}" type="pres">
      <dgm:prSet presAssocID="{4CDD51A9-E635-4E78-A49C-72A4F36B4F67}" presName="hierChild4" presStyleCnt="0"/>
      <dgm:spPr/>
    </dgm:pt>
    <dgm:pt modelId="{AE37F6D6-5A9A-45E4-A736-CEBDFFB4585F}" type="pres">
      <dgm:prSet presAssocID="{4CDD51A9-E635-4E78-A49C-72A4F36B4F67}" presName="hierChild5" presStyleCnt="0"/>
      <dgm:spPr/>
    </dgm:pt>
    <dgm:pt modelId="{33C0EAD8-0E61-4D9D-AE15-2205BDD9DAD5}" type="pres">
      <dgm:prSet presAssocID="{E67576EA-5C82-4490-9694-97F149D83B32}" presName="Name37" presStyleLbl="parChTrans1D2" presStyleIdx="1" presStyleCnt="4"/>
      <dgm:spPr/>
      <dgm:t>
        <a:bodyPr/>
        <a:lstStyle/>
        <a:p>
          <a:endParaRPr lang="ru-RU"/>
        </a:p>
      </dgm:t>
    </dgm:pt>
    <dgm:pt modelId="{488A06E7-5749-4119-B448-ACF0313B50B0}" type="pres">
      <dgm:prSet presAssocID="{76026261-1847-407C-A2F5-D23A217F8557}" presName="hierRoot2" presStyleCnt="0">
        <dgm:presLayoutVars>
          <dgm:hierBranch val="init"/>
        </dgm:presLayoutVars>
      </dgm:prSet>
      <dgm:spPr/>
    </dgm:pt>
    <dgm:pt modelId="{73A7458F-1389-4B90-9200-B754D2FB02D6}" type="pres">
      <dgm:prSet presAssocID="{76026261-1847-407C-A2F5-D23A217F8557}" presName="rootComposite" presStyleCnt="0"/>
      <dgm:spPr/>
    </dgm:pt>
    <dgm:pt modelId="{CAB5DB3B-069B-44EF-A2E7-8ED11BA2BE73}" type="pres">
      <dgm:prSet presAssocID="{76026261-1847-407C-A2F5-D23A217F8557}" presName="rootText" presStyleLbl="node2" presStyleIdx="1" presStyleCnt="4" custScaleX="99116" custScaleY="1671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FFA820-D2C0-4057-BA02-DB48462D4023}" type="pres">
      <dgm:prSet presAssocID="{76026261-1847-407C-A2F5-D23A217F8557}" presName="rootConnector" presStyleLbl="node2" presStyleIdx="1" presStyleCnt="4"/>
      <dgm:spPr/>
      <dgm:t>
        <a:bodyPr/>
        <a:lstStyle/>
        <a:p>
          <a:endParaRPr lang="ru-RU"/>
        </a:p>
      </dgm:t>
    </dgm:pt>
    <dgm:pt modelId="{DB1F55FD-ABBD-49D2-910C-D86164D73085}" type="pres">
      <dgm:prSet presAssocID="{76026261-1847-407C-A2F5-D23A217F8557}" presName="hierChild4" presStyleCnt="0"/>
      <dgm:spPr/>
    </dgm:pt>
    <dgm:pt modelId="{2194FB4B-CAD7-471B-A757-EF24593B8641}" type="pres">
      <dgm:prSet presAssocID="{76026261-1847-407C-A2F5-D23A217F8557}" presName="hierChild5" presStyleCnt="0"/>
      <dgm:spPr/>
    </dgm:pt>
    <dgm:pt modelId="{78F5948C-ECFF-40E5-B3C7-E7C0E9A3E211}" type="pres">
      <dgm:prSet presAssocID="{14EDEC6C-2E0E-42ED-B3AC-32F8F748833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4BDDAA66-20C7-4F1A-8A79-85939A7C18B9}" type="pres">
      <dgm:prSet presAssocID="{4CFECF19-1C2A-4119-9029-5C3D3B659188}" presName="hierRoot2" presStyleCnt="0">
        <dgm:presLayoutVars>
          <dgm:hierBranch val="init"/>
        </dgm:presLayoutVars>
      </dgm:prSet>
      <dgm:spPr/>
    </dgm:pt>
    <dgm:pt modelId="{AC5D9F57-DA08-42B8-9773-BCABAD400398}" type="pres">
      <dgm:prSet presAssocID="{4CFECF19-1C2A-4119-9029-5C3D3B659188}" presName="rootComposite" presStyleCnt="0"/>
      <dgm:spPr/>
    </dgm:pt>
    <dgm:pt modelId="{BE8F0580-76E3-483D-9899-4A47742C57D4}" type="pres">
      <dgm:prSet presAssocID="{4CFECF19-1C2A-4119-9029-5C3D3B659188}" presName="rootText" presStyleLbl="node2" presStyleIdx="2" presStyleCnt="4" custScaleX="95385" custScaleY="1620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30A073-7D01-4CE4-B5BE-A01CE99EAC3E}" type="pres">
      <dgm:prSet presAssocID="{4CFECF19-1C2A-4119-9029-5C3D3B659188}" presName="rootConnector" presStyleLbl="node2" presStyleIdx="2" presStyleCnt="4"/>
      <dgm:spPr/>
      <dgm:t>
        <a:bodyPr/>
        <a:lstStyle/>
        <a:p>
          <a:endParaRPr lang="ru-RU"/>
        </a:p>
      </dgm:t>
    </dgm:pt>
    <dgm:pt modelId="{932E94D6-F7DE-465A-91FC-100A4A2F46B6}" type="pres">
      <dgm:prSet presAssocID="{4CFECF19-1C2A-4119-9029-5C3D3B659188}" presName="hierChild4" presStyleCnt="0"/>
      <dgm:spPr/>
    </dgm:pt>
    <dgm:pt modelId="{D0D4F615-A863-4648-BD25-77518CFE47CB}" type="pres">
      <dgm:prSet presAssocID="{4CFECF19-1C2A-4119-9029-5C3D3B659188}" presName="hierChild5" presStyleCnt="0"/>
      <dgm:spPr/>
    </dgm:pt>
    <dgm:pt modelId="{F108D184-EBB9-488C-9F50-364209663450}" type="pres">
      <dgm:prSet presAssocID="{C577484D-8AFB-4139-A837-69AA5DC36151}" presName="Name37" presStyleLbl="parChTrans1D2" presStyleIdx="3" presStyleCnt="4"/>
      <dgm:spPr/>
      <dgm:t>
        <a:bodyPr/>
        <a:lstStyle/>
        <a:p>
          <a:endParaRPr lang="ru-RU"/>
        </a:p>
      </dgm:t>
    </dgm:pt>
    <dgm:pt modelId="{8DE5B127-FDB6-4BC5-B4C7-010BEABD1B23}" type="pres">
      <dgm:prSet presAssocID="{B0B963CD-FF7A-4D99-AAB9-0462FD512A64}" presName="hierRoot2" presStyleCnt="0">
        <dgm:presLayoutVars>
          <dgm:hierBranch val="init"/>
        </dgm:presLayoutVars>
      </dgm:prSet>
      <dgm:spPr/>
    </dgm:pt>
    <dgm:pt modelId="{84E99FB3-C62C-4543-986D-04CE66DB780A}" type="pres">
      <dgm:prSet presAssocID="{B0B963CD-FF7A-4D99-AAB9-0462FD512A64}" presName="rootComposite" presStyleCnt="0"/>
      <dgm:spPr/>
    </dgm:pt>
    <dgm:pt modelId="{0CF65147-266B-4AA5-B6CC-4E48A3F31980}" type="pres">
      <dgm:prSet presAssocID="{B0B963CD-FF7A-4D99-AAB9-0462FD512A64}" presName="rootText" presStyleLbl="node2" presStyleIdx="3" presStyleCnt="4" custScaleY="1545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A0F5AD-7010-418D-87D6-152D5F753C05}" type="pres">
      <dgm:prSet presAssocID="{B0B963CD-FF7A-4D99-AAB9-0462FD512A6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E1938C1-37FC-4903-9F62-DD3824036EF0}" type="pres">
      <dgm:prSet presAssocID="{B0B963CD-FF7A-4D99-AAB9-0462FD512A64}" presName="hierChild4" presStyleCnt="0"/>
      <dgm:spPr/>
    </dgm:pt>
    <dgm:pt modelId="{6AAD75A1-668E-43DB-855F-CDFFA0DE302B}" type="pres">
      <dgm:prSet presAssocID="{B0B963CD-FF7A-4D99-AAB9-0462FD512A64}" presName="hierChild5" presStyleCnt="0"/>
      <dgm:spPr/>
    </dgm:pt>
    <dgm:pt modelId="{382E5763-0773-4215-ACAF-02984B26316A}" type="pres">
      <dgm:prSet presAssocID="{7CFF8A57-1D35-4552-BE74-F4AE144E768A}" presName="hierChild3" presStyleCnt="0"/>
      <dgm:spPr/>
    </dgm:pt>
  </dgm:ptLst>
  <dgm:cxnLst>
    <dgm:cxn modelId="{382E0335-3CE6-44C0-847F-9330025F2657}" type="presOf" srcId="{76026261-1847-407C-A2F5-D23A217F8557}" destId="{CAB5DB3B-069B-44EF-A2E7-8ED11BA2BE73}" srcOrd="0" destOrd="0" presId="urn:microsoft.com/office/officeart/2005/8/layout/orgChart1"/>
    <dgm:cxn modelId="{D4F8C3A5-06D0-4609-A850-F83F35147B78}" srcId="{1EB629E6-D797-4951-9D36-260EE77ADC7D}" destId="{7CFF8A57-1D35-4552-BE74-F4AE144E768A}" srcOrd="0" destOrd="0" parTransId="{E48C861E-B171-4E8A-A275-8F540756CFFD}" sibTransId="{60D9B9BF-D01B-4F0E-AA6F-678495FF8432}"/>
    <dgm:cxn modelId="{2AFB8C74-9812-4B9E-9BDA-B56E1041AA64}" srcId="{7CFF8A57-1D35-4552-BE74-F4AE144E768A}" destId="{76026261-1847-407C-A2F5-D23A217F8557}" srcOrd="1" destOrd="0" parTransId="{E67576EA-5C82-4490-9694-97F149D83B32}" sibTransId="{0D266C0C-089E-4AB0-8FA8-146479B2A362}"/>
    <dgm:cxn modelId="{B269F0FD-3FA6-4154-BFFF-794536E7770A}" type="presOf" srcId="{4CDD51A9-E635-4E78-A49C-72A4F36B4F67}" destId="{CC45E180-8BBB-4062-AC4C-FF9D63339471}" srcOrd="1" destOrd="0" presId="urn:microsoft.com/office/officeart/2005/8/layout/orgChart1"/>
    <dgm:cxn modelId="{2D4C0892-D8F2-42B0-86B4-89FFD524F0DE}" type="presOf" srcId="{14EDEC6C-2E0E-42ED-B3AC-32F8F7488334}" destId="{78F5948C-ECFF-40E5-B3C7-E7C0E9A3E211}" srcOrd="0" destOrd="0" presId="urn:microsoft.com/office/officeart/2005/8/layout/orgChart1"/>
    <dgm:cxn modelId="{10EA47FA-DA9F-4B17-9BD5-48F1C51B201C}" type="presOf" srcId="{7CFF8A57-1D35-4552-BE74-F4AE144E768A}" destId="{A50E9460-6798-4542-9B6C-96C6DDF73A5B}" srcOrd="1" destOrd="0" presId="urn:microsoft.com/office/officeart/2005/8/layout/orgChart1"/>
    <dgm:cxn modelId="{F1618F49-F1C5-43D1-9888-F64D53F83A6C}" srcId="{7CFF8A57-1D35-4552-BE74-F4AE144E768A}" destId="{4CDD51A9-E635-4E78-A49C-72A4F36B4F67}" srcOrd="0" destOrd="0" parTransId="{1C37622E-B3D7-4E17-8971-465E25C0BF3C}" sibTransId="{6E1D6539-1C25-427A-B603-AE37D1EB86F9}"/>
    <dgm:cxn modelId="{0459AF87-8F19-42C2-940B-BBDA158BB395}" type="presOf" srcId="{7CFF8A57-1D35-4552-BE74-F4AE144E768A}" destId="{8C2254FE-8CA7-4414-A559-B6D241C8A900}" srcOrd="0" destOrd="0" presId="urn:microsoft.com/office/officeart/2005/8/layout/orgChart1"/>
    <dgm:cxn modelId="{734C9B8D-6F70-4898-8BC3-DF3CCA07F8FC}" type="presOf" srcId="{4CFECF19-1C2A-4119-9029-5C3D3B659188}" destId="{BE8F0580-76E3-483D-9899-4A47742C57D4}" srcOrd="0" destOrd="0" presId="urn:microsoft.com/office/officeart/2005/8/layout/orgChart1"/>
    <dgm:cxn modelId="{2421D5BA-1536-433F-BC4E-456D88A8403E}" type="presOf" srcId="{4CDD51A9-E635-4E78-A49C-72A4F36B4F67}" destId="{16EC1320-F00E-48E6-8F72-FDB8561BDB3E}" srcOrd="0" destOrd="0" presId="urn:microsoft.com/office/officeart/2005/8/layout/orgChart1"/>
    <dgm:cxn modelId="{0AE46E1C-060E-4B94-ABFD-2DB491EACB86}" srcId="{7CFF8A57-1D35-4552-BE74-F4AE144E768A}" destId="{B0B963CD-FF7A-4D99-AAB9-0462FD512A64}" srcOrd="3" destOrd="0" parTransId="{C577484D-8AFB-4139-A837-69AA5DC36151}" sibTransId="{4B449263-05A8-49CF-B156-910DDC393529}"/>
    <dgm:cxn modelId="{882880BE-B8E5-4704-AB63-D236E8077AE1}" type="presOf" srcId="{4CFECF19-1C2A-4119-9029-5C3D3B659188}" destId="{E630A073-7D01-4CE4-B5BE-A01CE99EAC3E}" srcOrd="1" destOrd="0" presId="urn:microsoft.com/office/officeart/2005/8/layout/orgChart1"/>
    <dgm:cxn modelId="{C0C9A1C4-4433-4ADA-8D59-E3B83DBC7F05}" type="presOf" srcId="{B0B963CD-FF7A-4D99-AAB9-0462FD512A64}" destId="{46A0F5AD-7010-418D-87D6-152D5F753C05}" srcOrd="1" destOrd="0" presId="urn:microsoft.com/office/officeart/2005/8/layout/orgChart1"/>
    <dgm:cxn modelId="{BA4E068F-141C-4458-9F7D-CC59508BD974}" type="presOf" srcId="{E67576EA-5C82-4490-9694-97F149D83B32}" destId="{33C0EAD8-0E61-4D9D-AE15-2205BDD9DAD5}" srcOrd="0" destOrd="0" presId="urn:microsoft.com/office/officeart/2005/8/layout/orgChart1"/>
    <dgm:cxn modelId="{C4D72886-6D0A-4DCE-97F6-17F41E90DF6A}" srcId="{7CFF8A57-1D35-4552-BE74-F4AE144E768A}" destId="{4CFECF19-1C2A-4119-9029-5C3D3B659188}" srcOrd="2" destOrd="0" parTransId="{14EDEC6C-2E0E-42ED-B3AC-32F8F7488334}" sibTransId="{60DEBF27-ECBA-4C2A-B696-0C9B3782763D}"/>
    <dgm:cxn modelId="{35550004-AAC6-40DB-81B1-1A9CF4419485}" type="presOf" srcId="{B0B963CD-FF7A-4D99-AAB9-0462FD512A64}" destId="{0CF65147-266B-4AA5-B6CC-4E48A3F31980}" srcOrd="0" destOrd="0" presId="urn:microsoft.com/office/officeart/2005/8/layout/orgChart1"/>
    <dgm:cxn modelId="{3C23C36B-94C2-4FF6-832B-9EE38BD01BBA}" type="presOf" srcId="{76026261-1847-407C-A2F5-D23A217F8557}" destId="{74FFA820-D2C0-4057-BA02-DB48462D4023}" srcOrd="1" destOrd="0" presId="urn:microsoft.com/office/officeart/2005/8/layout/orgChart1"/>
    <dgm:cxn modelId="{9F90EE97-B9DF-468F-A890-648762DE9D9F}" type="presOf" srcId="{1C37622E-B3D7-4E17-8971-465E25C0BF3C}" destId="{47C8728F-9656-477A-8BF8-DF9964FB3F73}" srcOrd="0" destOrd="0" presId="urn:microsoft.com/office/officeart/2005/8/layout/orgChart1"/>
    <dgm:cxn modelId="{26245006-B4B9-4220-AE2C-438A5A3182EB}" type="presOf" srcId="{1EB629E6-D797-4951-9D36-260EE77ADC7D}" destId="{17819DE2-5066-4C66-83E0-6C1AFC069733}" srcOrd="0" destOrd="0" presId="urn:microsoft.com/office/officeart/2005/8/layout/orgChart1"/>
    <dgm:cxn modelId="{1A7C0246-3373-4A0B-913B-C4A526D8BEFD}" type="presOf" srcId="{C577484D-8AFB-4139-A837-69AA5DC36151}" destId="{F108D184-EBB9-488C-9F50-364209663450}" srcOrd="0" destOrd="0" presId="urn:microsoft.com/office/officeart/2005/8/layout/orgChart1"/>
    <dgm:cxn modelId="{DD23C6E8-8043-4C02-963D-2B0089E46F7E}" type="presParOf" srcId="{17819DE2-5066-4C66-83E0-6C1AFC069733}" destId="{F0B849F0-130A-41A1-ACCA-825E1B670F2F}" srcOrd="0" destOrd="0" presId="urn:microsoft.com/office/officeart/2005/8/layout/orgChart1"/>
    <dgm:cxn modelId="{E890FBC7-89B1-47E2-9BBD-453B0451E754}" type="presParOf" srcId="{F0B849F0-130A-41A1-ACCA-825E1B670F2F}" destId="{D825E87A-2987-44F0-AC6A-0AB8DDC89E3B}" srcOrd="0" destOrd="0" presId="urn:microsoft.com/office/officeart/2005/8/layout/orgChart1"/>
    <dgm:cxn modelId="{6CA438D3-1376-4BA9-A575-3B192406A9B1}" type="presParOf" srcId="{D825E87A-2987-44F0-AC6A-0AB8DDC89E3B}" destId="{8C2254FE-8CA7-4414-A559-B6D241C8A900}" srcOrd="0" destOrd="0" presId="urn:microsoft.com/office/officeart/2005/8/layout/orgChart1"/>
    <dgm:cxn modelId="{BBE0328F-A81B-4753-9B65-1C2B4A1E5B30}" type="presParOf" srcId="{D825E87A-2987-44F0-AC6A-0AB8DDC89E3B}" destId="{A50E9460-6798-4542-9B6C-96C6DDF73A5B}" srcOrd="1" destOrd="0" presId="urn:microsoft.com/office/officeart/2005/8/layout/orgChart1"/>
    <dgm:cxn modelId="{820D977E-4476-4FD8-89F6-E920242F4097}" type="presParOf" srcId="{F0B849F0-130A-41A1-ACCA-825E1B670F2F}" destId="{8BF860E0-1DC1-437A-9BC7-8AD6F833E0E6}" srcOrd="1" destOrd="0" presId="urn:microsoft.com/office/officeart/2005/8/layout/orgChart1"/>
    <dgm:cxn modelId="{190C8F3B-ED46-4829-BE5A-865C9C587CE8}" type="presParOf" srcId="{8BF860E0-1DC1-437A-9BC7-8AD6F833E0E6}" destId="{47C8728F-9656-477A-8BF8-DF9964FB3F73}" srcOrd="0" destOrd="0" presId="urn:microsoft.com/office/officeart/2005/8/layout/orgChart1"/>
    <dgm:cxn modelId="{24B43DCE-4059-4231-B264-9A4EC22D9EAB}" type="presParOf" srcId="{8BF860E0-1DC1-437A-9BC7-8AD6F833E0E6}" destId="{F4C21383-1345-4A34-AC63-A2E78CFFC139}" srcOrd="1" destOrd="0" presId="urn:microsoft.com/office/officeart/2005/8/layout/orgChart1"/>
    <dgm:cxn modelId="{53DD228D-8981-48E0-9C5B-C08DE254B86B}" type="presParOf" srcId="{F4C21383-1345-4A34-AC63-A2E78CFFC139}" destId="{5295A15B-B53C-44ED-A572-789E3E8FA6C0}" srcOrd="0" destOrd="0" presId="urn:microsoft.com/office/officeart/2005/8/layout/orgChart1"/>
    <dgm:cxn modelId="{99B5264F-3656-43C2-9D00-715D0766F11E}" type="presParOf" srcId="{5295A15B-B53C-44ED-A572-789E3E8FA6C0}" destId="{16EC1320-F00E-48E6-8F72-FDB8561BDB3E}" srcOrd="0" destOrd="0" presId="urn:microsoft.com/office/officeart/2005/8/layout/orgChart1"/>
    <dgm:cxn modelId="{DC86A162-9213-4802-86F5-144F8AEC73B0}" type="presParOf" srcId="{5295A15B-B53C-44ED-A572-789E3E8FA6C0}" destId="{CC45E180-8BBB-4062-AC4C-FF9D63339471}" srcOrd="1" destOrd="0" presId="urn:microsoft.com/office/officeart/2005/8/layout/orgChart1"/>
    <dgm:cxn modelId="{39800693-BEC7-4278-87AA-DC74BC506E64}" type="presParOf" srcId="{F4C21383-1345-4A34-AC63-A2E78CFFC139}" destId="{98F2CF60-EEDB-45E3-98D0-856BA01D6B59}" srcOrd="1" destOrd="0" presId="urn:microsoft.com/office/officeart/2005/8/layout/orgChart1"/>
    <dgm:cxn modelId="{9F7BEC84-3F20-46CA-999E-423959052ECD}" type="presParOf" srcId="{F4C21383-1345-4A34-AC63-A2E78CFFC139}" destId="{AE37F6D6-5A9A-45E4-A736-CEBDFFB4585F}" srcOrd="2" destOrd="0" presId="urn:microsoft.com/office/officeart/2005/8/layout/orgChart1"/>
    <dgm:cxn modelId="{D7A580A6-5636-46C3-AC3A-4936120615EB}" type="presParOf" srcId="{8BF860E0-1DC1-437A-9BC7-8AD6F833E0E6}" destId="{33C0EAD8-0E61-4D9D-AE15-2205BDD9DAD5}" srcOrd="2" destOrd="0" presId="urn:microsoft.com/office/officeart/2005/8/layout/orgChart1"/>
    <dgm:cxn modelId="{3FB83B27-089E-48AF-8911-41044C2E11DA}" type="presParOf" srcId="{8BF860E0-1DC1-437A-9BC7-8AD6F833E0E6}" destId="{488A06E7-5749-4119-B448-ACF0313B50B0}" srcOrd="3" destOrd="0" presId="urn:microsoft.com/office/officeart/2005/8/layout/orgChart1"/>
    <dgm:cxn modelId="{0CF401FA-9F23-49BD-86AF-C7C915ED5E8A}" type="presParOf" srcId="{488A06E7-5749-4119-B448-ACF0313B50B0}" destId="{73A7458F-1389-4B90-9200-B754D2FB02D6}" srcOrd="0" destOrd="0" presId="urn:microsoft.com/office/officeart/2005/8/layout/orgChart1"/>
    <dgm:cxn modelId="{45C9A070-2157-4B80-B480-DB6EEB695429}" type="presParOf" srcId="{73A7458F-1389-4B90-9200-B754D2FB02D6}" destId="{CAB5DB3B-069B-44EF-A2E7-8ED11BA2BE73}" srcOrd="0" destOrd="0" presId="urn:microsoft.com/office/officeart/2005/8/layout/orgChart1"/>
    <dgm:cxn modelId="{1F2D9F71-9706-4EF0-B657-7760D20029AA}" type="presParOf" srcId="{73A7458F-1389-4B90-9200-B754D2FB02D6}" destId="{74FFA820-D2C0-4057-BA02-DB48462D4023}" srcOrd="1" destOrd="0" presId="urn:microsoft.com/office/officeart/2005/8/layout/orgChart1"/>
    <dgm:cxn modelId="{BFB3C6AB-D9CB-4D58-9891-65CEAE3487A7}" type="presParOf" srcId="{488A06E7-5749-4119-B448-ACF0313B50B0}" destId="{DB1F55FD-ABBD-49D2-910C-D86164D73085}" srcOrd="1" destOrd="0" presId="urn:microsoft.com/office/officeart/2005/8/layout/orgChart1"/>
    <dgm:cxn modelId="{4DB1369C-EC7F-44CF-BE60-48418DA8D5A3}" type="presParOf" srcId="{488A06E7-5749-4119-B448-ACF0313B50B0}" destId="{2194FB4B-CAD7-471B-A757-EF24593B8641}" srcOrd="2" destOrd="0" presId="urn:microsoft.com/office/officeart/2005/8/layout/orgChart1"/>
    <dgm:cxn modelId="{E3C0CDE1-C320-4C86-A904-661D50744A91}" type="presParOf" srcId="{8BF860E0-1DC1-437A-9BC7-8AD6F833E0E6}" destId="{78F5948C-ECFF-40E5-B3C7-E7C0E9A3E211}" srcOrd="4" destOrd="0" presId="urn:microsoft.com/office/officeart/2005/8/layout/orgChart1"/>
    <dgm:cxn modelId="{8CEFBC4E-1F15-4A72-B9F2-6AB552E44C8D}" type="presParOf" srcId="{8BF860E0-1DC1-437A-9BC7-8AD6F833E0E6}" destId="{4BDDAA66-20C7-4F1A-8A79-85939A7C18B9}" srcOrd="5" destOrd="0" presId="urn:microsoft.com/office/officeart/2005/8/layout/orgChart1"/>
    <dgm:cxn modelId="{5145C08D-A937-48D6-8E77-9395F9828181}" type="presParOf" srcId="{4BDDAA66-20C7-4F1A-8A79-85939A7C18B9}" destId="{AC5D9F57-DA08-42B8-9773-BCABAD400398}" srcOrd="0" destOrd="0" presId="urn:microsoft.com/office/officeart/2005/8/layout/orgChart1"/>
    <dgm:cxn modelId="{5D05EE99-E5C0-45C1-A386-3A13AFC8780B}" type="presParOf" srcId="{AC5D9F57-DA08-42B8-9773-BCABAD400398}" destId="{BE8F0580-76E3-483D-9899-4A47742C57D4}" srcOrd="0" destOrd="0" presId="urn:microsoft.com/office/officeart/2005/8/layout/orgChart1"/>
    <dgm:cxn modelId="{E35E96E1-34D4-4A71-A114-626228B9CF2A}" type="presParOf" srcId="{AC5D9F57-DA08-42B8-9773-BCABAD400398}" destId="{E630A073-7D01-4CE4-B5BE-A01CE99EAC3E}" srcOrd="1" destOrd="0" presId="urn:microsoft.com/office/officeart/2005/8/layout/orgChart1"/>
    <dgm:cxn modelId="{3E40BA73-ED13-4FD3-A7D9-72528C97DD3D}" type="presParOf" srcId="{4BDDAA66-20C7-4F1A-8A79-85939A7C18B9}" destId="{932E94D6-F7DE-465A-91FC-100A4A2F46B6}" srcOrd="1" destOrd="0" presId="urn:microsoft.com/office/officeart/2005/8/layout/orgChart1"/>
    <dgm:cxn modelId="{B8EA555C-FBCD-4978-8231-E88278ADE32D}" type="presParOf" srcId="{4BDDAA66-20C7-4F1A-8A79-85939A7C18B9}" destId="{D0D4F615-A863-4648-BD25-77518CFE47CB}" srcOrd="2" destOrd="0" presId="urn:microsoft.com/office/officeart/2005/8/layout/orgChart1"/>
    <dgm:cxn modelId="{A2602091-2BA7-4067-B0A6-CF7BC5BDF5DA}" type="presParOf" srcId="{8BF860E0-1DC1-437A-9BC7-8AD6F833E0E6}" destId="{F108D184-EBB9-488C-9F50-364209663450}" srcOrd="6" destOrd="0" presId="urn:microsoft.com/office/officeart/2005/8/layout/orgChart1"/>
    <dgm:cxn modelId="{6918290E-202B-4520-B111-7E84F645CCD6}" type="presParOf" srcId="{8BF860E0-1DC1-437A-9BC7-8AD6F833E0E6}" destId="{8DE5B127-FDB6-4BC5-B4C7-010BEABD1B23}" srcOrd="7" destOrd="0" presId="urn:microsoft.com/office/officeart/2005/8/layout/orgChart1"/>
    <dgm:cxn modelId="{B7BEBCCC-CE54-434F-B007-6ACE45231CB8}" type="presParOf" srcId="{8DE5B127-FDB6-4BC5-B4C7-010BEABD1B23}" destId="{84E99FB3-C62C-4543-986D-04CE66DB780A}" srcOrd="0" destOrd="0" presId="urn:microsoft.com/office/officeart/2005/8/layout/orgChart1"/>
    <dgm:cxn modelId="{3A483026-AB53-455F-A45C-FC505BD76D52}" type="presParOf" srcId="{84E99FB3-C62C-4543-986D-04CE66DB780A}" destId="{0CF65147-266B-4AA5-B6CC-4E48A3F31980}" srcOrd="0" destOrd="0" presId="urn:microsoft.com/office/officeart/2005/8/layout/orgChart1"/>
    <dgm:cxn modelId="{D0D3B8AF-42EA-401D-A332-1A489788F5EC}" type="presParOf" srcId="{84E99FB3-C62C-4543-986D-04CE66DB780A}" destId="{46A0F5AD-7010-418D-87D6-152D5F753C05}" srcOrd="1" destOrd="0" presId="urn:microsoft.com/office/officeart/2005/8/layout/orgChart1"/>
    <dgm:cxn modelId="{5D9EA1ED-62E8-4608-88F1-6341E1A0E048}" type="presParOf" srcId="{8DE5B127-FDB6-4BC5-B4C7-010BEABD1B23}" destId="{CE1938C1-37FC-4903-9F62-DD3824036EF0}" srcOrd="1" destOrd="0" presId="urn:microsoft.com/office/officeart/2005/8/layout/orgChart1"/>
    <dgm:cxn modelId="{4971DC8C-2C90-43C4-9FBD-AAAC6AA66081}" type="presParOf" srcId="{8DE5B127-FDB6-4BC5-B4C7-010BEABD1B23}" destId="{6AAD75A1-668E-43DB-855F-CDFFA0DE302B}" srcOrd="2" destOrd="0" presId="urn:microsoft.com/office/officeart/2005/8/layout/orgChart1"/>
    <dgm:cxn modelId="{F61D43B9-79D8-41D0-9DCB-68B5EE18BAD8}" type="presParOf" srcId="{F0B849F0-130A-41A1-ACCA-825E1B670F2F}" destId="{382E5763-0773-4215-ACAF-02984B26316A}" srcOrd="2" destOrd="0" presId="urn:microsoft.com/office/officeart/2005/8/layout/orgChar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43FD27-5A5E-4B33-A309-E7A4B44326F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648FF1-CF6A-4AD2-B386-83596BDACB3A}">
      <dgm:prSet phldrT="[Текст]" phldr="1"/>
      <dgm:spPr/>
      <dgm:t>
        <a:bodyPr/>
        <a:lstStyle/>
        <a:p>
          <a:endParaRPr lang="ru-RU" dirty="0"/>
        </a:p>
      </dgm:t>
    </dgm:pt>
    <dgm:pt modelId="{593F726F-D2CE-4E2B-B677-C85EBAE7A852}" type="parTrans" cxnId="{C658E813-79B9-45CF-9996-D14754F99196}">
      <dgm:prSet/>
      <dgm:spPr/>
      <dgm:t>
        <a:bodyPr/>
        <a:lstStyle/>
        <a:p>
          <a:endParaRPr lang="ru-RU"/>
        </a:p>
      </dgm:t>
    </dgm:pt>
    <dgm:pt modelId="{E1EE9B48-32B6-4D5E-B4B8-C2B6771010A2}" type="sibTrans" cxnId="{C658E813-79B9-45CF-9996-D14754F99196}">
      <dgm:prSet/>
      <dgm:spPr/>
      <dgm:t>
        <a:bodyPr/>
        <a:lstStyle/>
        <a:p>
          <a:endParaRPr lang="ru-RU"/>
        </a:p>
      </dgm:t>
    </dgm:pt>
    <dgm:pt modelId="{3CE520B6-FD45-457A-B992-748A39A5FBF1}">
      <dgm:prSet phldrT="[Текст]"/>
      <dgm:spPr/>
      <dgm:t>
        <a:bodyPr/>
        <a:lstStyle/>
        <a:p>
          <a:r>
            <a:rPr lang="ru-RU" b="1" dirty="0" smtClean="0"/>
            <a:t>соответствия         уровня         и         качества         подготовки        специалиста Государственному образовательному стандарту	в части  профессиональных компетенций, полноты и прочности теоретических знаний по дисциплине или профессиональному модулю </a:t>
          </a:r>
          <a:endParaRPr lang="ru-RU" b="1" dirty="0"/>
        </a:p>
      </dgm:t>
    </dgm:pt>
    <dgm:pt modelId="{D060E945-F16C-4940-85ED-B7970AD269EA}" type="parTrans" cxnId="{3BB74200-DE86-48A7-8255-21BE60D3D47E}">
      <dgm:prSet/>
      <dgm:spPr/>
      <dgm:t>
        <a:bodyPr/>
        <a:lstStyle/>
        <a:p>
          <a:endParaRPr lang="ru-RU"/>
        </a:p>
      </dgm:t>
    </dgm:pt>
    <dgm:pt modelId="{191CC7B6-68AC-4FFB-8BF0-179CFD389001}" type="sibTrans" cxnId="{3BB74200-DE86-48A7-8255-21BE60D3D47E}">
      <dgm:prSet/>
      <dgm:spPr/>
      <dgm:t>
        <a:bodyPr/>
        <a:lstStyle/>
        <a:p>
          <a:endParaRPr lang="ru-RU"/>
        </a:p>
      </dgm:t>
    </dgm:pt>
    <dgm:pt modelId="{D30EA3FF-79FA-4E8F-9D7C-F85CB5E9D122}">
      <dgm:prSet phldrT="[Текст]" phldr="1"/>
      <dgm:spPr/>
      <dgm:t>
        <a:bodyPr/>
        <a:lstStyle/>
        <a:p>
          <a:endParaRPr lang="ru-RU" dirty="0"/>
        </a:p>
      </dgm:t>
    </dgm:pt>
    <dgm:pt modelId="{04C27F49-C67D-4F03-BAD9-4EEDF2E1EC14}" type="parTrans" cxnId="{478ACEB2-4C35-4CC6-92F9-88CD66907A58}">
      <dgm:prSet/>
      <dgm:spPr/>
      <dgm:t>
        <a:bodyPr/>
        <a:lstStyle/>
        <a:p>
          <a:endParaRPr lang="ru-RU"/>
        </a:p>
      </dgm:t>
    </dgm:pt>
    <dgm:pt modelId="{F08DC537-B701-49F1-93C5-30463EF0A733}" type="sibTrans" cxnId="{478ACEB2-4C35-4CC6-92F9-88CD66907A58}">
      <dgm:prSet/>
      <dgm:spPr/>
      <dgm:t>
        <a:bodyPr/>
        <a:lstStyle/>
        <a:p>
          <a:endParaRPr lang="ru-RU"/>
        </a:p>
      </dgm:t>
    </dgm:pt>
    <dgm:pt modelId="{515C6971-E5A3-4E93-BE10-5B3C4B57811E}">
      <dgm:prSet phldrT="[Текст]"/>
      <dgm:spPr/>
      <dgm:t>
        <a:bodyPr/>
        <a:lstStyle/>
        <a:p>
          <a:r>
            <a:rPr lang="ru-RU" b="1" dirty="0" err="1" smtClean="0"/>
            <a:t>сформированности</a:t>
          </a:r>
          <a:r>
            <a:rPr lang="ru-RU" b="1" dirty="0" smtClean="0"/>
            <a:t> умений применять полученные теоретические знания при решении практических задач и выполнении лабораторных работ; наличия умений самостоятельной работы с учебной литературой</a:t>
          </a:r>
          <a:endParaRPr lang="ru-RU" b="1" dirty="0"/>
        </a:p>
      </dgm:t>
    </dgm:pt>
    <dgm:pt modelId="{FB3D64AC-0C6B-4F54-BCB0-CEA6DF7B77AF}" type="parTrans" cxnId="{86CC2592-0FE1-423D-8370-D95597449A10}">
      <dgm:prSet/>
      <dgm:spPr/>
      <dgm:t>
        <a:bodyPr/>
        <a:lstStyle/>
        <a:p>
          <a:endParaRPr lang="ru-RU"/>
        </a:p>
      </dgm:t>
    </dgm:pt>
    <dgm:pt modelId="{A39618A3-6C32-42F6-ADAD-27159515AF17}" type="sibTrans" cxnId="{86CC2592-0FE1-423D-8370-D95597449A10}">
      <dgm:prSet/>
      <dgm:spPr/>
      <dgm:t>
        <a:bodyPr/>
        <a:lstStyle/>
        <a:p>
          <a:endParaRPr lang="ru-RU"/>
        </a:p>
      </dgm:t>
    </dgm:pt>
    <dgm:pt modelId="{54FE4590-16F4-4C4A-ADE5-AF48CA6A2CBD}" type="pres">
      <dgm:prSet presAssocID="{6643FD27-5A5E-4B33-A309-E7A4B44326F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FCF742-31A9-402C-B1FB-8E25A0D98122}" type="pres">
      <dgm:prSet presAssocID="{07648FF1-CF6A-4AD2-B386-83596BDACB3A}" presName="composite" presStyleCnt="0"/>
      <dgm:spPr/>
    </dgm:pt>
    <dgm:pt modelId="{675AB1EB-B2E7-4522-A6A9-6FA7B1F97561}" type="pres">
      <dgm:prSet presAssocID="{07648FF1-CF6A-4AD2-B386-83596BDACB3A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3DF28-CE11-4FDE-810B-5FC91A21FA4A}" type="pres">
      <dgm:prSet presAssocID="{07648FF1-CF6A-4AD2-B386-83596BDACB3A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B4BE9-413A-4F46-827F-92D155C8135D}" type="pres">
      <dgm:prSet presAssocID="{E1EE9B48-32B6-4D5E-B4B8-C2B6771010A2}" presName="sp" presStyleCnt="0"/>
      <dgm:spPr/>
    </dgm:pt>
    <dgm:pt modelId="{4F097727-E013-4002-BA47-FF5452878887}" type="pres">
      <dgm:prSet presAssocID="{D30EA3FF-79FA-4E8F-9D7C-F85CB5E9D122}" presName="composite" presStyleCnt="0"/>
      <dgm:spPr/>
    </dgm:pt>
    <dgm:pt modelId="{752FC410-072E-4376-BABD-736DA89A8123}" type="pres">
      <dgm:prSet presAssocID="{D30EA3FF-79FA-4E8F-9D7C-F85CB5E9D122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DD984-1E16-468B-9050-DC5EF2F2B426}" type="pres">
      <dgm:prSet presAssocID="{D30EA3FF-79FA-4E8F-9D7C-F85CB5E9D122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CC2592-0FE1-423D-8370-D95597449A10}" srcId="{D30EA3FF-79FA-4E8F-9D7C-F85CB5E9D122}" destId="{515C6971-E5A3-4E93-BE10-5B3C4B57811E}" srcOrd="0" destOrd="0" parTransId="{FB3D64AC-0C6B-4F54-BCB0-CEA6DF7B77AF}" sibTransId="{A39618A3-6C32-42F6-ADAD-27159515AF17}"/>
    <dgm:cxn modelId="{09C7C929-3D16-419E-8679-61C6DE4233F9}" type="presOf" srcId="{515C6971-E5A3-4E93-BE10-5B3C4B57811E}" destId="{740DD984-1E16-468B-9050-DC5EF2F2B426}" srcOrd="0" destOrd="0" presId="urn:microsoft.com/office/officeart/2005/8/layout/chevron2"/>
    <dgm:cxn modelId="{4BFE67C6-DA46-4DDB-865B-C55769BB8FD3}" type="presOf" srcId="{6643FD27-5A5E-4B33-A309-E7A4B44326F1}" destId="{54FE4590-16F4-4C4A-ADE5-AF48CA6A2CBD}" srcOrd="0" destOrd="0" presId="urn:microsoft.com/office/officeart/2005/8/layout/chevron2"/>
    <dgm:cxn modelId="{3BB74200-DE86-48A7-8255-21BE60D3D47E}" srcId="{07648FF1-CF6A-4AD2-B386-83596BDACB3A}" destId="{3CE520B6-FD45-457A-B992-748A39A5FBF1}" srcOrd="0" destOrd="0" parTransId="{D060E945-F16C-4940-85ED-B7970AD269EA}" sibTransId="{191CC7B6-68AC-4FFB-8BF0-179CFD389001}"/>
    <dgm:cxn modelId="{06D3AD09-9AA0-49B9-AD20-5E3288AB062D}" type="presOf" srcId="{3CE520B6-FD45-457A-B992-748A39A5FBF1}" destId="{D003DF28-CE11-4FDE-810B-5FC91A21FA4A}" srcOrd="0" destOrd="0" presId="urn:microsoft.com/office/officeart/2005/8/layout/chevron2"/>
    <dgm:cxn modelId="{8871DDFA-D32D-45E7-8734-18ACA7EFDCA6}" type="presOf" srcId="{07648FF1-CF6A-4AD2-B386-83596BDACB3A}" destId="{675AB1EB-B2E7-4522-A6A9-6FA7B1F97561}" srcOrd="0" destOrd="0" presId="urn:microsoft.com/office/officeart/2005/8/layout/chevron2"/>
    <dgm:cxn modelId="{4ED8C83A-C53E-407B-A51C-1FFB3527AD3A}" type="presOf" srcId="{D30EA3FF-79FA-4E8F-9D7C-F85CB5E9D122}" destId="{752FC410-072E-4376-BABD-736DA89A8123}" srcOrd="0" destOrd="0" presId="urn:microsoft.com/office/officeart/2005/8/layout/chevron2"/>
    <dgm:cxn modelId="{C658E813-79B9-45CF-9996-D14754F99196}" srcId="{6643FD27-5A5E-4B33-A309-E7A4B44326F1}" destId="{07648FF1-CF6A-4AD2-B386-83596BDACB3A}" srcOrd="0" destOrd="0" parTransId="{593F726F-D2CE-4E2B-B677-C85EBAE7A852}" sibTransId="{E1EE9B48-32B6-4D5E-B4B8-C2B6771010A2}"/>
    <dgm:cxn modelId="{478ACEB2-4C35-4CC6-92F9-88CD66907A58}" srcId="{6643FD27-5A5E-4B33-A309-E7A4B44326F1}" destId="{D30EA3FF-79FA-4E8F-9D7C-F85CB5E9D122}" srcOrd="1" destOrd="0" parTransId="{04C27F49-C67D-4F03-BAD9-4EEDF2E1EC14}" sibTransId="{F08DC537-B701-49F1-93C5-30463EF0A733}"/>
    <dgm:cxn modelId="{6B86658F-44B8-4AD2-8A53-EFE4F6FC49BC}" type="presParOf" srcId="{54FE4590-16F4-4C4A-ADE5-AF48CA6A2CBD}" destId="{E4FCF742-31A9-402C-B1FB-8E25A0D98122}" srcOrd="0" destOrd="0" presId="urn:microsoft.com/office/officeart/2005/8/layout/chevron2"/>
    <dgm:cxn modelId="{AAB53AEF-35D4-4D8C-A2F6-ABF8EC8E6BCC}" type="presParOf" srcId="{E4FCF742-31A9-402C-B1FB-8E25A0D98122}" destId="{675AB1EB-B2E7-4522-A6A9-6FA7B1F97561}" srcOrd="0" destOrd="0" presId="urn:microsoft.com/office/officeart/2005/8/layout/chevron2"/>
    <dgm:cxn modelId="{091C9023-F4FA-4362-9DED-EAF4CCABD060}" type="presParOf" srcId="{E4FCF742-31A9-402C-B1FB-8E25A0D98122}" destId="{D003DF28-CE11-4FDE-810B-5FC91A21FA4A}" srcOrd="1" destOrd="0" presId="urn:microsoft.com/office/officeart/2005/8/layout/chevron2"/>
    <dgm:cxn modelId="{CC51CD00-F423-4E47-8374-7F519627F588}" type="presParOf" srcId="{54FE4590-16F4-4C4A-ADE5-AF48CA6A2CBD}" destId="{94BB4BE9-413A-4F46-827F-92D155C8135D}" srcOrd="1" destOrd="0" presId="urn:microsoft.com/office/officeart/2005/8/layout/chevron2"/>
    <dgm:cxn modelId="{00E6CD55-1755-4B6F-9B95-2CF02350D85C}" type="presParOf" srcId="{54FE4590-16F4-4C4A-ADE5-AF48CA6A2CBD}" destId="{4F097727-E013-4002-BA47-FF5452878887}" srcOrd="2" destOrd="0" presId="urn:microsoft.com/office/officeart/2005/8/layout/chevron2"/>
    <dgm:cxn modelId="{3E2E8B69-B910-4910-AF54-CBF3C6DBAE25}" type="presParOf" srcId="{4F097727-E013-4002-BA47-FF5452878887}" destId="{752FC410-072E-4376-BABD-736DA89A8123}" srcOrd="0" destOrd="0" presId="urn:microsoft.com/office/officeart/2005/8/layout/chevron2"/>
    <dgm:cxn modelId="{AC037940-5209-4FF5-A9A5-B9726D1D077D}" type="presParOf" srcId="{4F097727-E013-4002-BA47-FF5452878887}" destId="{740DD984-1E16-468B-9050-DC5EF2F2B426}" srcOrd="1" destOrd="0" presId="urn:microsoft.com/office/officeart/2005/8/layout/chevron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B594D1-07F4-4B2A-9D9B-24B0DAB3138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AA8632-7A2B-4897-A59B-F802FD6ABAE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контрольно измерительные материалы</a:t>
          </a:r>
          <a:endParaRPr lang="ru-RU" sz="2400" b="1" dirty="0">
            <a:solidFill>
              <a:schemeClr val="tx1"/>
            </a:solidFill>
          </a:endParaRPr>
        </a:p>
      </dgm:t>
    </dgm:pt>
    <dgm:pt modelId="{77ED5D2F-FAF5-4B82-8532-9C8007DA327D}" type="parTrans" cxnId="{1F111010-9B6A-4A9C-B435-2AA60AC70784}">
      <dgm:prSet/>
      <dgm:spPr/>
      <dgm:t>
        <a:bodyPr/>
        <a:lstStyle/>
        <a:p>
          <a:endParaRPr lang="ru-RU"/>
        </a:p>
      </dgm:t>
    </dgm:pt>
    <dgm:pt modelId="{7E72918F-410D-4E4E-8EFE-43F6FBDA2AC2}" type="sibTrans" cxnId="{1F111010-9B6A-4A9C-B435-2AA60AC70784}">
      <dgm:prSet/>
      <dgm:spPr/>
      <dgm:t>
        <a:bodyPr/>
        <a:lstStyle/>
        <a:p>
          <a:endParaRPr lang="ru-RU"/>
        </a:p>
      </dgm:t>
    </dgm:pt>
    <dgm:pt modelId="{230851EC-118F-4AF7-8948-2348BB79F4DB}">
      <dgm:prSet phldrT="[Текст]" custT="1"/>
      <dgm:spPr/>
      <dgm:t>
        <a:bodyPr/>
        <a:lstStyle/>
        <a:p>
          <a:pPr algn="just"/>
          <a:r>
            <a:rPr lang="ru-RU" sz="2000" b="1" dirty="0" smtClean="0">
              <a:solidFill>
                <a:schemeClr val="tx1"/>
              </a:solidFill>
            </a:rPr>
            <a:t>наглядные	пособия,	материалы	справочного характера,</a:t>
          </a:r>
          <a:br>
            <a:rPr lang="ru-RU" sz="2000" b="1" dirty="0" smtClean="0">
              <a:solidFill>
                <a:schemeClr val="tx1"/>
              </a:solidFill>
            </a:rPr>
          </a:br>
          <a:r>
            <a:rPr lang="ru-RU" sz="2000" b="1" dirty="0" smtClean="0">
              <a:solidFill>
                <a:schemeClr val="tx1"/>
              </a:solidFill>
            </a:rPr>
            <a:t>нормативные документы и </a:t>
          </a:r>
          <a:r>
            <a:rPr lang="ru-RU" sz="2000" b="1" dirty="0" smtClean="0">
              <a:solidFill>
                <a:schemeClr val="tx1"/>
              </a:solidFill>
            </a:rPr>
            <a:t>образцы, </a:t>
          </a:r>
          <a:r>
            <a:rPr lang="ru-RU" sz="2000" b="1" dirty="0" smtClean="0">
              <a:solidFill>
                <a:schemeClr val="tx1"/>
              </a:solidFill>
            </a:rPr>
            <a:t>разрешённые к использованию на экзамене</a:t>
          </a:r>
          <a:endParaRPr lang="ru-RU" sz="2000" b="1" dirty="0">
            <a:solidFill>
              <a:schemeClr val="tx1"/>
            </a:solidFill>
          </a:endParaRPr>
        </a:p>
      </dgm:t>
    </dgm:pt>
    <dgm:pt modelId="{C814076D-F94D-4889-B99E-24FE80B40210}" type="parTrans" cxnId="{63D7FBFC-4D88-4C24-86E6-616FF9340B09}">
      <dgm:prSet/>
      <dgm:spPr/>
      <dgm:t>
        <a:bodyPr/>
        <a:lstStyle/>
        <a:p>
          <a:endParaRPr lang="ru-RU"/>
        </a:p>
      </dgm:t>
    </dgm:pt>
    <dgm:pt modelId="{6871A88D-A104-4996-9D55-B47D8B9D53A4}" type="sibTrans" cxnId="{63D7FBFC-4D88-4C24-86E6-616FF9340B09}">
      <dgm:prSet/>
      <dgm:spPr/>
      <dgm:t>
        <a:bodyPr/>
        <a:lstStyle/>
        <a:p>
          <a:endParaRPr lang="ru-RU"/>
        </a:p>
      </dgm:t>
    </dgm:pt>
    <dgm:pt modelId="{AB9D8D2E-DBFC-42A1-85A2-4B222FAA86F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экзаменационная ведомость</a:t>
          </a:r>
          <a:endParaRPr lang="ru-RU" sz="2400" b="1" dirty="0">
            <a:solidFill>
              <a:schemeClr val="tx1"/>
            </a:solidFill>
          </a:endParaRPr>
        </a:p>
      </dgm:t>
    </dgm:pt>
    <dgm:pt modelId="{630CE85C-A081-4989-98D0-5028459AF79F}" type="sibTrans" cxnId="{EC16387F-8622-413F-9717-7EB0393DBC87}">
      <dgm:prSet/>
      <dgm:spPr/>
      <dgm:t>
        <a:bodyPr/>
        <a:lstStyle/>
        <a:p>
          <a:endParaRPr lang="ru-RU"/>
        </a:p>
      </dgm:t>
    </dgm:pt>
    <dgm:pt modelId="{1E687425-124B-4BA2-8057-16CB7B7B2D92}" type="parTrans" cxnId="{EC16387F-8622-413F-9717-7EB0393DBC87}">
      <dgm:prSet/>
      <dgm:spPr/>
      <dgm:t>
        <a:bodyPr/>
        <a:lstStyle/>
        <a:p>
          <a:endParaRPr lang="ru-RU"/>
        </a:p>
      </dgm:t>
    </dgm:pt>
    <dgm:pt modelId="{AF9DE397-A543-45F2-90A3-0E13EAE6C9D7}" type="pres">
      <dgm:prSet presAssocID="{6AB594D1-07F4-4B2A-9D9B-24B0DAB313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C625E2-5FBD-4F8D-9831-1DE3D7E919C4}" type="pres">
      <dgm:prSet presAssocID="{47AA8632-7A2B-4897-A59B-F802FD6ABAE7}" presName="parentLin" presStyleCnt="0"/>
      <dgm:spPr/>
    </dgm:pt>
    <dgm:pt modelId="{6F259F0B-FD5A-4A0F-AFB6-106677D143AF}" type="pres">
      <dgm:prSet presAssocID="{47AA8632-7A2B-4897-A59B-F802FD6ABAE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3ED560-3FC0-4D12-840B-0ECC9F89A09D}" type="pres">
      <dgm:prSet presAssocID="{47AA8632-7A2B-4897-A59B-F802FD6ABAE7}" presName="parentText" presStyleLbl="node1" presStyleIdx="0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F4BEB-4BAF-44FF-BCD0-440D87BCF0EA}" type="pres">
      <dgm:prSet presAssocID="{47AA8632-7A2B-4897-A59B-F802FD6ABAE7}" presName="negativeSpace" presStyleCnt="0"/>
      <dgm:spPr/>
    </dgm:pt>
    <dgm:pt modelId="{989F3446-F607-443C-BD89-4B0ECA6AAF85}" type="pres">
      <dgm:prSet presAssocID="{47AA8632-7A2B-4897-A59B-F802FD6ABAE7}" presName="childText" presStyleLbl="conFgAcc1" presStyleIdx="0" presStyleCnt="3">
        <dgm:presLayoutVars>
          <dgm:bulletEnabled val="1"/>
        </dgm:presLayoutVars>
      </dgm:prSet>
      <dgm:spPr/>
    </dgm:pt>
    <dgm:pt modelId="{35D61775-5885-4D02-8811-3C62DC572185}" type="pres">
      <dgm:prSet presAssocID="{7E72918F-410D-4E4E-8EFE-43F6FBDA2AC2}" presName="spaceBetweenRectangles" presStyleCnt="0"/>
      <dgm:spPr/>
    </dgm:pt>
    <dgm:pt modelId="{AB58F285-2A7E-4FED-897A-891EA3E0EA21}" type="pres">
      <dgm:prSet presAssocID="{230851EC-118F-4AF7-8948-2348BB79F4DB}" presName="parentLin" presStyleCnt="0"/>
      <dgm:spPr/>
    </dgm:pt>
    <dgm:pt modelId="{0DDC1F8D-A1C2-4D0D-AAA9-3AADD99D44BF}" type="pres">
      <dgm:prSet presAssocID="{230851EC-118F-4AF7-8948-2348BB79F4D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A8B9160-C367-45CD-9483-874718CA4C9F}" type="pres">
      <dgm:prSet presAssocID="{230851EC-118F-4AF7-8948-2348BB79F4DB}" presName="parentText" presStyleLbl="node1" presStyleIdx="1" presStyleCnt="3" custScaleX="142857" custScaleY="190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AF468-2068-4BA4-9AFA-AB5A99F7360E}" type="pres">
      <dgm:prSet presAssocID="{230851EC-118F-4AF7-8948-2348BB79F4DB}" presName="negativeSpace" presStyleCnt="0"/>
      <dgm:spPr/>
    </dgm:pt>
    <dgm:pt modelId="{BF5290E4-B438-4E7C-A221-C96044761105}" type="pres">
      <dgm:prSet presAssocID="{230851EC-118F-4AF7-8948-2348BB79F4DB}" presName="childText" presStyleLbl="conFgAcc1" presStyleIdx="1" presStyleCnt="3">
        <dgm:presLayoutVars>
          <dgm:bulletEnabled val="1"/>
        </dgm:presLayoutVars>
      </dgm:prSet>
      <dgm:spPr/>
    </dgm:pt>
    <dgm:pt modelId="{6F442A40-B824-457B-89E8-9CB22392C8AC}" type="pres">
      <dgm:prSet presAssocID="{6871A88D-A104-4996-9D55-B47D8B9D53A4}" presName="spaceBetweenRectangles" presStyleCnt="0"/>
      <dgm:spPr/>
    </dgm:pt>
    <dgm:pt modelId="{60DA122E-91FB-40D5-9792-4EB2CE03CCF7}" type="pres">
      <dgm:prSet presAssocID="{AB9D8D2E-DBFC-42A1-85A2-4B222FAA86F3}" presName="parentLin" presStyleCnt="0"/>
      <dgm:spPr/>
    </dgm:pt>
    <dgm:pt modelId="{CB976E4F-BAF8-4634-ACF1-248EB7022016}" type="pres">
      <dgm:prSet presAssocID="{AB9D8D2E-DBFC-42A1-85A2-4B222FAA86F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D658ECA-E4B6-4B70-A1DC-B8808B312B26}" type="pres">
      <dgm:prSet presAssocID="{AB9D8D2E-DBFC-42A1-85A2-4B222FAA86F3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832DE-980E-42BB-B338-D4D68951A9F9}" type="pres">
      <dgm:prSet presAssocID="{AB9D8D2E-DBFC-42A1-85A2-4B222FAA86F3}" presName="negativeSpace" presStyleCnt="0"/>
      <dgm:spPr/>
    </dgm:pt>
    <dgm:pt modelId="{79D82860-23B2-463C-B198-254A0FE58691}" type="pres">
      <dgm:prSet presAssocID="{AB9D8D2E-DBFC-42A1-85A2-4B222FAA86F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3D7FBFC-4D88-4C24-86E6-616FF9340B09}" srcId="{6AB594D1-07F4-4B2A-9D9B-24B0DAB31389}" destId="{230851EC-118F-4AF7-8948-2348BB79F4DB}" srcOrd="1" destOrd="0" parTransId="{C814076D-F94D-4889-B99E-24FE80B40210}" sibTransId="{6871A88D-A104-4996-9D55-B47D8B9D53A4}"/>
    <dgm:cxn modelId="{7BD11F2C-2C16-4FB0-B971-801CB7E19EEF}" type="presOf" srcId="{AB9D8D2E-DBFC-42A1-85A2-4B222FAA86F3}" destId="{CB976E4F-BAF8-4634-ACF1-248EB7022016}" srcOrd="0" destOrd="0" presId="urn:microsoft.com/office/officeart/2005/8/layout/list1"/>
    <dgm:cxn modelId="{3B88BB1E-2F28-47AB-BD4C-C93F68355462}" type="presOf" srcId="{47AA8632-7A2B-4897-A59B-F802FD6ABAE7}" destId="{6F259F0B-FD5A-4A0F-AFB6-106677D143AF}" srcOrd="0" destOrd="0" presId="urn:microsoft.com/office/officeart/2005/8/layout/list1"/>
    <dgm:cxn modelId="{401DB422-F475-41F2-B3F1-A23C34FCA166}" type="presOf" srcId="{230851EC-118F-4AF7-8948-2348BB79F4DB}" destId="{0DDC1F8D-A1C2-4D0D-AAA9-3AADD99D44BF}" srcOrd="0" destOrd="0" presId="urn:microsoft.com/office/officeart/2005/8/layout/list1"/>
    <dgm:cxn modelId="{EC16387F-8622-413F-9717-7EB0393DBC87}" srcId="{6AB594D1-07F4-4B2A-9D9B-24B0DAB31389}" destId="{AB9D8D2E-DBFC-42A1-85A2-4B222FAA86F3}" srcOrd="2" destOrd="0" parTransId="{1E687425-124B-4BA2-8057-16CB7B7B2D92}" sibTransId="{630CE85C-A081-4989-98D0-5028459AF79F}"/>
    <dgm:cxn modelId="{DE684EBA-0B72-4557-B77A-4A94BC1080EB}" type="presOf" srcId="{230851EC-118F-4AF7-8948-2348BB79F4DB}" destId="{8A8B9160-C367-45CD-9483-874718CA4C9F}" srcOrd="1" destOrd="0" presId="urn:microsoft.com/office/officeart/2005/8/layout/list1"/>
    <dgm:cxn modelId="{385D0CFB-1248-4A2F-8739-9ECA3E637414}" type="presOf" srcId="{6AB594D1-07F4-4B2A-9D9B-24B0DAB31389}" destId="{AF9DE397-A543-45F2-90A3-0E13EAE6C9D7}" srcOrd="0" destOrd="0" presId="urn:microsoft.com/office/officeart/2005/8/layout/list1"/>
    <dgm:cxn modelId="{4B4392EF-2219-4B69-8BBB-C62AB75CF8E2}" type="presOf" srcId="{AB9D8D2E-DBFC-42A1-85A2-4B222FAA86F3}" destId="{8D658ECA-E4B6-4B70-A1DC-B8808B312B26}" srcOrd="1" destOrd="0" presId="urn:microsoft.com/office/officeart/2005/8/layout/list1"/>
    <dgm:cxn modelId="{1F111010-9B6A-4A9C-B435-2AA60AC70784}" srcId="{6AB594D1-07F4-4B2A-9D9B-24B0DAB31389}" destId="{47AA8632-7A2B-4897-A59B-F802FD6ABAE7}" srcOrd="0" destOrd="0" parTransId="{77ED5D2F-FAF5-4B82-8532-9C8007DA327D}" sibTransId="{7E72918F-410D-4E4E-8EFE-43F6FBDA2AC2}"/>
    <dgm:cxn modelId="{F0C5C987-A532-4EF8-8833-9E0F4342FA9A}" type="presOf" srcId="{47AA8632-7A2B-4897-A59B-F802FD6ABAE7}" destId="{8D3ED560-3FC0-4D12-840B-0ECC9F89A09D}" srcOrd="1" destOrd="0" presId="urn:microsoft.com/office/officeart/2005/8/layout/list1"/>
    <dgm:cxn modelId="{5A79D821-7B11-437E-B2F4-68494E2A3DA8}" type="presParOf" srcId="{AF9DE397-A543-45F2-90A3-0E13EAE6C9D7}" destId="{CCC625E2-5FBD-4F8D-9831-1DE3D7E919C4}" srcOrd="0" destOrd="0" presId="urn:microsoft.com/office/officeart/2005/8/layout/list1"/>
    <dgm:cxn modelId="{426C114D-874C-47C5-A64F-23E3CF357F70}" type="presParOf" srcId="{CCC625E2-5FBD-4F8D-9831-1DE3D7E919C4}" destId="{6F259F0B-FD5A-4A0F-AFB6-106677D143AF}" srcOrd="0" destOrd="0" presId="urn:microsoft.com/office/officeart/2005/8/layout/list1"/>
    <dgm:cxn modelId="{675248FB-EEB8-4374-A387-7C150D0D9A14}" type="presParOf" srcId="{CCC625E2-5FBD-4F8D-9831-1DE3D7E919C4}" destId="{8D3ED560-3FC0-4D12-840B-0ECC9F89A09D}" srcOrd="1" destOrd="0" presId="urn:microsoft.com/office/officeart/2005/8/layout/list1"/>
    <dgm:cxn modelId="{4686C3FB-F688-4C6A-95BE-79B6DE3B027D}" type="presParOf" srcId="{AF9DE397-A543-45F2-90A3-0E13EAE6C9D7}" destId="{EC6F4BEB-4BAF-44FF-BCD0-440D87BCF0EA}" srcOrd="1" destOrd="0" presId="urn:microsoft.com/office/officeart/2005/8/layout/list1"/>
    <dgm:cxn modelId="{7A08E53B-A12C-407C-89DA-C242F7BEF794}" type="presParOf" srcId="{AF9DE397-A543-45F2-90A3-0E13EAE6C9D7}" destId="{989F3446-F607-443C-BD89-4B0ECA6AAF85}" srcOrd="2" destOrd="0" presId="urn:microsoft.com/office/officeart/2005/8/layout/list1"/>
    <dgm:cxn modelId="{25522E89-29B8-4B61-AE28-3A483C55D783}" type="presParOf" srcId="{AF9DE397-A543-45F2-90A3-0E13EAE6C9D7}" destId="{35D61775-5885-4D02-8811-3C62DC572185}" srcOrd="3" destOrd="0" presId="urn:microsoft.com/office/officeart/2005/8/layout/list1"/>
    <dgm:cxn modelId="{49796B78-3593-401A-9342-625BDB44EA31}" type="presParOf" srcId="{AF9DE397-A543-45F2-90A3-0E13EAE6C9D7}" destId="{AB58F285-2A7E-4FED-897A-891EA3E0EA21}" srcOrd="4" destOrd="0" presId="urn:microsoft.com/office/officeart/2005/8/layout/list1"/>
    <dgm:cxn modelId="{4B7F7FFE-9927-4200-A656-8328F010BBB1}" type="presParOf" srcId="{AB58F285-2A7E-4FED-897A-891EA3E0EA21}" destId="{0DDC1F8D-A1C2-4D0D-AAA9-3AADD99D44BF}" srcOrd="0" destOrd="0" presId="urn:microsoft.com/office/officeart/2005/8/layout/list1"/>
    <dgm:cxn modelId="{2FD0E324-A2E3-442A-80FB-76BFE2B55A6E}" type="presParOf" srcId="{AB58F285-2A7E-4FED-897A-891EA3E0EA21}" destId="{8A8B9160-C367-45CD-9483-874718CA4C9F}" srcOrd="1" destOrd="0" presId="urn:microsoft.com/office/officeart/2005/8/layout/list1"/>
    <dgm:cxn modelId="{EAB3C35C-7CA0-44F7-9132-6981EDE8925D}" type="presParOf" srcId="{AF9DE397-A543-45F2-90A3-0E13EAE6C9D7}" destId="{424AF468-2068-4BA4-9AFA-AB5A99F7360E}" srcOrd="5" destOrd="0" presId="urn:microsoft.com/office/officeart/2005/8/layout/list1"/>
    <dgm:cxn modelId="{83A41C4C-5C39-4DB2-BD81-011FB418820C}" type="presParOf" srcId="{AF9DE397-A543-45F2-90A3-0E13EAE6C9D7}" destId="{BF5290E4-B438-4E7C-A221-C96044761105}" srcOrd="6" destOrd="0" presId="urn:microsoft.com/office/officeart/2005/8/layout/list1"/>
    <dgm:cxn modelId="{0E296830-6225-48FF-9A9D-B536D867C5D2}" type="presParOf" srcId="{AF9DE397-A543-45F2-90A3-0E13EAE6C9D7}" destId="{6F442A40-B824-457B-89E8-9CB22392C8AC}" srcOrd="7" destOrd="0" presId="urn:microsoft.com/office/officeart/2005/8/layout/list1"/>
    <dgm:cxn modelId="{BCC18D12-352D-444A-B52B-5F51D2AEB88B}" type="presParOf" srcId="{AF9DE397-A543-45F2-90A3-0E13EAE6C9D7}" destId="{60DA122E-91FB-40D5-9792-4EB2CE03CCF7}" srcOrd="8" destOrd="0" presId="urn:microsoft.com/office/officeart/2005/8/layout/list1"/>
    <dgm:cxn modelId="{54357726-46B7-466B-94EA-4D8E707BA73E}" type="presParOf" srcId="{60DA122E-91FB-40D5-9792-4EB2CE03CCF7}" destId="{CB976E4F-BAF8-4634-ACF1-248EB7022016}" srcOrd="0" destOrd="0" presId="urn:microsoft.com/office/officeart/2005/8/layout/list1"/>
    <dgm:cxn modelId="{922D36C2-C6E8-4702-B2FA-189DC15F0FBC}" type="presParOf" srcId="{60DA122E-91FB-40D5-9792-4EB2CE03CCF7}" destId="{8D658ECA-E4B6-4B70-A1DC-B8808B312B26}" srcOrd="1" destOrd="0" presId="urn:microsoft.com/office/officeart/2005/8/layout/list1"/>
    <dgm:cxn modelId="{2D1E1A80-C36E-42ED-98A0-205AE911F60B}" type="presParOf" srcId="{AF9DE397-A543-45F2-90A3-0E13EAE6C9D7}" destId="{495832DE-980E-42BB-B338-D4D68951A9F9}" srcOrd="9" destOrd="0" presId="urn:microsoft.com/office/officeart/2005/8/layout/list1"/>
    <dgm:cxn modelId="{0B3246C0-5079-4D85-801A-265E49C2F3AE}" type="presParOf" srcId="{AF9DE397-A543-45F2-90A3-0E13EAE6C9D7}" destId="{79D82860-23B2-463C-B198-254A0FE58691}" srcOrd="10" destOrd="0" presId="urn:microsoft.com/office/officeart/2005/8/layout/lis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B594D1-07F4-4B2A-9D9B-24B0DAB3138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AA8632-7A2B-4897-A59B-F802FD6ABAE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уровень        освоения        студентом        материала,        предусмотренного учебной программой по дисциплине или модулю</a:t>
          </a:r>
          <a:endParaRPr lang="ru-RU" sz="2000" b="1" dirty="0">
            <a:solidFill>
              <a:schemeClr val="tx1"/>
            </a:solidFill>
          </a:endParaRPr>
        </a:p>
      </dgm:t>
    </dgm:pt>
    <dgm:pt modelId="{77ED5D2F-FAF5-4B82-8532-9C8007DA327D}" type="parTrans" cxnId="{1F111010-9B6A-4A9C-B435-2AA60AC70784}">
      <dgm:prSet/>
      <dgm:spPr/>
      <dgm:t>
        <a:bodyPr/>
        <a:lstStyle/>
        <a:p>
          <a:endParaRPr lang="ru-RU"/>
        </a:p>
      </dgm:t>
    </dgm:pt>
    <dgm:pt modelId="{7E72918F-410D-4E4E-8EFE-43F6FBDA2AC2}" type="sibTrans" cxnId="{1F111010-9B6A-4A9C-B435-2AA60AC70784}">
      <dgm:prSet/>
      <dgm:spPr/>
      <dgm:t>
        <a:bodyPr/>
        <a:lstStyle/>
        <a:p>
          <a:endParaRPr lang="ru-RU"/>
        </a:p>
      </dgm:t>
    </dgm:pt>
    <dgm:pt modelId="{230851EC-118F-4AF7-8948-2348BB79F4DB}">
      <dgm:prSet phldrT="[Текст]" custT="1"/>
      <dgm:spPr/>
      <dgm:t>
        <a:bodyPr/>
        <a:lstStyle/>
        <a:p>
          <a:pPr algn="just"/>
          <a:r>
            <a:rPr lang="ru-RU" sz="2000" b="1" dirty="0" smtClean="0">
              <a:solidFill>
                <a:schemeClr val="tx1"/>
              </a:solidFill>
            </a:rPr>
            <a:t>умение       студента       использовать       теоретические       знания       при выполнении практических задач</a:t>
          </a:r>
          <a:endParaRPr lang="ru-RU" sz="2000" b="1" dirty="0">
            <a:solidFill>
              <a:schemeClr val="tx1"/>
            </a:solidFill>
          </a:endParaRPr>
        </a:p>
      </dgm:t>
    </dgm:pt>
    <dgm:pt modelId="{C814076D-F94D-4889-B99E-24FE80B40210}" type="parTrans" cxnId="{63D7FBFC-4D88-4C24-86E6-616FF9340B09}">
      <dgm:prSet/>
      <dgm:spPr/>
      <dgm:t>
        <a:bodyPr/>
        <a:lstStyle/>
        <a:p>
          <a:endParaRPr lang="ru-RU"/>
        </a:p>
      </dgm:t>
    </dgm:pt>
    <dgm:pt modelId="{6871A88D-A104-4996-9D55-B47D8B9D53A4}" type="sibTrans" cxnId="{63D7FBFC-4D88-4C24-86E6-616FF9340B09}">
      <dgm:prSet/>
      <dgm:spPr/>
      <dgm:t>
        <a:bodyPr/>
        <a:lstStyle/>
        <a:p>
          <a:endParaRPr lang="ru-RU"/>
        </a:p>
      </dgm:t>
    </dgm:pt>
    <dgm:pt modelId="{AB9D8D2E-DBFC-42A1-85A2-4B222FAA86F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обоснованность, четкость, краткость изложения ответа</a:t>
          </a:r>
          <a:endParaRPr lang="ru-RU" sz="2000" b="1" dirty="0">
            <a:solidFill>
              <a:schemeClr val="tx1"/>
            </a:solidFill>
          </a:endParaRPr>
        </a:p>
      </dgm:t>
    </dgm:pt>
    <dgm:pt modelId="{630CE85C-A081-4989-98D0-5028459AF79F}" type="sibTrans" cxnId="{EC16387F-8622-413F-9717-7EB0393DBC87}">
      <dgm:prSet/>
      <dgm:spPr/>
      <dgm:t>
        <a:bodyPr/>
        <a:lstStyle/>
        <a:p>
          <a:endParaRPr lang="ru-RU"/>
        </a:p>
      </dgm:t>
    </dgm:pt>
    <dgm:pt modelId="{1E687425-124B-4BA2-8057-16CB7B7B2D92}" type="parTrans" cxnId="{EC16387F-8622-413F-9717-7EB0393DBC87}">
      <dgm:prSet/>
      <dgm:spPr/>
      <dgm:t>
        <a:bodyPr/>
        <a:lstStyle/>
        <a:p>
          <a:endParaRPr lang="ru-RU"/>
        </a:p>
      </dgm:t>
    </dgm:pt>
    <dgm:pt modelId="{AF9DE397-A543-45F2-90A3-0E13EAE6C9D7}" type="pres">
      <dgm:prSet presAssocID="{6AB594D1-07F4-4B2A-9D9B-24B0DAB313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C625E2-5FBD-4F8D-9831-1DE3D7E919C4}" type="pres">
      <dgm:prSet presAssocID="{47AA8632-7A2B-4897-A59B-F802FD6ABAE7}" presName="parentLin" presStyleCnt="0"/>
      <dgm:spPr/>
    </dgm:pt>
    <dgm:pt modelId="{6F259F0B-FD5A-4A0F-AFB6-106677D143AF}" type="pres">
      <dgm:prSet presAssocID="{47AA8632-7A2B-4897-A59B-F802FD6ABAE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3ED560-3FC0-4D12-840B-0ECC9F89A09D}" type="pres">
      <dgm:prSet presAssocID="{47AA8632-7A2B-4897-A59B-F802FD6ABAE7}" presName="parentText" presStyleLbl="node1" presStyleIdx="0" presStyleCnt="3" custScaleX="150037" custScaleY="3055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F4BEB-4BAF-44FF-BCD0-440D87BCF0EA}" type="pres">
      <dgm:prSet presAssocID="{47AA8632-7A2B-4897-A59B-F802FD6ABAE7}" presName="negativeSpace" presStyleCnt="0"/>
      <dgm:spPr/>
    </dgm:pt>
    <dgm:pt modelId="{989F3446-F607-443C-BD89-4B0ECA6AAF85}" type="pres">
      <dgm:prSet presAssocID="{47AA8632-7A2B-4897-A59B-F802FD6ABAE7}" presName="childText" presStyleLbl="conFgAcc1" presStyleIdx="0" presStyleCnt="3">
        <dgm:presLayoutVars>
          <dgm:bulletEnabled val="1"/>
        </dgm:presLayoutVars>
      </dgm:prSet>
      <dgm:spPr/>
    </dgm:pt>
    <dgm:pt modelId="{35D61775-5885-4D02-8811-3C62DC572185}" type="pres">
      <dgm:prSet presAssocID="{7E72918F-410D-4E4E-8EFE-43F6FBDA2AC2}" presName="spaceBetweenRectangles" presStyleCnt="0"/>
      <dgm:spPr/>
    </dgm:pt>
    <dgm:pt modelId="{AB58F285-2A7E-4FED-897A-891EA3E0EA21}" type="pres">
      <dgm:prSet presAssocID="{230851EC-118F-4AF7-8948-2348BB79F4DB}" presName="parentLin" presStyleCnt="0"/>
      <dgm:spPr/>
    </dgm:pt>
    <dgm:pt modelId="{0DDC1F8D-A1C2-4D0D-AAA9-3AADD99D44BF}" type="pres">
      <dgm:prSet presAssocID="{230851EC-118F-4AF7-8948-2348BB79F4D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A8B9160-C367-45CD-9483-874718CA4C9F}" type="pres">
      <dgm:prSet presAssocID="{230851EC-118F-4AF7-8948-2348BB79F4DB}" presName="parentText" presStyleLbl="node1" presStyleIdx="1" presStyleCnt="3" custScaleX="142857" custScaleY="1909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AF468-2068-4BA4-9AFA-AB5A99F7360E}" type="pres">
      <dgm:prSet presAssocID="{230851EC-118F-4AF7-8948-2348BB79F4DB}" presName="negativeSpace" presStyleCnt="0"/>
      <dgm:spPr/>
    </dgm:pt>
    <dgm:pt modelId="{BF5290E4-B438-4E7C-A221-C96044761105}" type="pres">
      <dgm:prSet presAssocID="{230851EC-118F-4AF7-8948-2348BB79F4DB}" presName="childText" presStyleLbl="conFgAcc1" presStyleIdx="1" presStyleCnt="3">
        <dgm:presLayoutVars>
          <dgm:bulletEnabled val="1"/>
        </dgm:presLayoutVars>
      </dgm:prSet>
      <dgm:spPr/>
    </dgm:pt>
    <dgm:pt modelId="{6F442A40-B824-457B-89E8-9CB22392C8AC}" type="pres">
      <dgm:prSet presAssocID="{6871A88D-A104-4996-9D55-B47D8B9D53A4}" presName="spaceBetweenRectangles" presStyleCnt="0"/>
      <dgm:spPr/>
    </dgm:pt>
    <dgm:pt modelId="{60DA122E-91FB-40D5-9792-4EB2CE03CCF7}" type="pres">
      <dgm:prSet presAssocID="{AB9D8D2E-DBFC-42A1-85A2-4B222FAA86F3}" presName="parentLin" presStyleCnt="0"/>
      <dgm:spPr/>
    </dgm:pt>
    <dgm:pt modelId="{CB976E4F-BAF8-4634-ACF1-248EB7022016}" type="pres">
      <dgm:prSet presAssocID="{AB9D8D2E-DBFC-42A1-85A2-4B222FAA86F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D658ECA-E4B6-4B70-A1DC-B8808B312B26}" type="pres">
      <dgm:prSet presAssocID="{AB9D8D2E-DBFC-42A1-85A2-4B222FAA86F3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832DE-980E-42BB-B338-D4D68951A9F9}" type="pres">
      <dgm:prSet presAssocID="{AB9D8D2E-DBFC-42A1-85A2-4B222FAA86F3}" presName="negativeSpace" presStyleCnt="0"/>
      <dgm:spPr/>
    </dgm:pt>
    <dgm:pt modelId="{79D82860-23B2-463C-B198-254A0FE58691}" type="pres">
      <dgm:prSet presAssocID="{AB9D8D2E-DBFC-42A1-85A2-4B222FAA86F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4AEA6E0-48AD-41CE-B1F1-8466D63421B1}" type="presOf" srcId="{47AA8632-7A2B-4897-A59B-F802FD6ABAE7}" destId="{8D3ED560-3FC0-4D12-840B-0ECC9F89A09D}" srcOrd="1" destOrd="0" presId="urn:microsoft.com/office/officeart/2005/8/layout/list1"/>
    <dgm:cxn modelId="{E92BA8B1-5E50-48D0-9344-D57EBCD67997}" type="presOf" srcId="{6AB594D1-07F4-4B2A-9D9B-24B0DAB31389}" destId="{AF9DE397-A543-45F2-90A3-0E13EAE6C9D7}" srcOrd="0" destOrd="0" presId="urn:microsoft.com/office/officeart/2005/8/layout/list1"/>
    <dgm:cxn modelId="{1FEFEC1A-F8B2-4241-92CA-AB85AA05D1B4}" type="presOf" srcId="{230851EC-118F-4AF7-8948-2348BB79F4DB}" destId="{8A8B9160-C367-45CD-9483-874718CA4C9F}" srcOrd="1" destOrd="0" presId="urn:microsoft.com/office/officeart/2005/8/layout/list1"/>
    <dgm:cxn modelId="{777FEB75-7C49-4A59-8776-CA91F47A0A01}" type="presOf" srcId="{230851EC-118F-4AF7-8948-2348BB79F4DB}" destId="{0DDC1F8D-A1C2-4D0D-AAA9-3AADD99D44BF}" srcOrd="0" destOrd="0" presId="urn:microsoft.com/office/officeart/2005/8/layout/list1"/>
    <dgm:cxn modelId="{63D7FBFC-4D88-4C24-86E6-616FF9340B09}" srcId="{6AB594D1-07F4-4B2A-9D9B-24B0DAB31389}" destId="{230851EC-118F-4AF7-8948-2348BB79F4DB}" srcOrd="1" destOrd="0" parTransId="{C814076D-F94D-4889-B99E-24FE80B40210}" sibTransId="{6871A88D-A104-4996-9D55-B47D8B9D53A4}"/>
    <dgm:cxn modelId="{8247B137-9DD8-47A0-B7D7-BA3C12DA57F1}" type="presOf" srcId="{AB9D8D2E-DBFC-42A1-85A2-4B222FAA86F3}" destId="{8D658ECA-E4B6-4B70-A1DC-B8808B312B26}" srcOrd="1" destOrd="0" presId="urn:microsoft.com/office/officeart/2005/8/layout/list1"/>
    <dgm:cxn modelId="{C243E9E1-47BD-4B19-931E-F9D7DF255535}" type="presOf" srcId="{AB9D8D2E-DBFC-42A1-85A2-4B222FAA86F3}" destId="{CB976E4F-BAF8-4634-ACF1-248EB7022016}" srcOrd="0" destOrd="0" presId="urn:microsoft.com/office/officeart/2005/8/layout/list1"/>
    <dgm:cxn modelId="{EC16387F-8622-413F-9717-7EB0393DBC87}" srcId="{6AB594D1-07F4-4B2A-9D9B-24B0DAB31389}" destId="{AB9D8D2E-DBFC-42A1-85A2-4B222FAA86F3}" srcOrd="2" destOrd="0" parTransId="{1E687425-124B-4BA2-8057-16CB7B7B2D92}" sibTransId="{630CE85C-A081-4989-98D0-5028459AF79F}"/>
    <dgm:cxn modelId="{AEA8FDB5-156D-43C5-BC76-E8030E29A871}" type="presOf" srcId="{47AA8632-7A2B-4897-A59B-F802FD6ABAE7}" destId="{6F259F0B-FD5A-4A0F-AFB6-106677D143AF}" srcOrd="0" destOrd="0" presId="urn:microsoft.com/office/officeart/2005/8/layout/list1"/>
    <dgm:cxn modelId="{1F111010-9B6A-4A9C-B435-2AA60AC70784}" srcId="{6AB594D1-07F4-4B2A-9D9B-24B0DAB31389}" destId="{47AA8632-7A2B-4897-A59B-F802FD6ABAE7}" srcOrd="0" destOrd="0" parTransId="{77ED5D2F-FAF5-4B82-8532-9C8007DA327D}" sibTransId="{7E72918F-410D-4E4E-8EFE-43F6FBDA2AC2}"/>
    <dgm:cxn modelId="{E5952501-F2D4-40D8-BF77-D89BBC470F5F}" type="presParOf" srcId="{AF9DE397-A543-45F2-90A3-0E13EAE6C9D7}" destId="{CCC625E2-5FBD-4F8D-9831-1DE3D7E919C4}" srcOrd="0" destOrd="0" presId="urn:microsoft.com/office/officeart/2005/8/layout/list1"/>
    <dgm:cxn modelId="{7811369E-41B4-43A9-8B32-B4322F89ECB1}" type="presParOf" srcId="{CCC625E2-5FBD-4F8D-9831-1DE3D7E919C4}" destId="{6F259F0B-FD5A-4A0F-AFB6-106677D143AF}" srcOrd="0" destOrd="0" presId="urn:microsoft.com/office/officeart/2005/8/layout/list1"/>
    <dgm:cxn modelId="{38FB09CE-0291-40A4-ACAC-44FA1C5E3A67}" type="presParOf" srcId="{CCC625E2-5FBD-4F8D-9831-1DE3D7E919C4}" destId="{8D3ED560-3FC0-4D12-840B-0ECC9F89A09D}" srcOrd="1" destOrd="0" presId="urn:microsoft.com/office/officeart/2005/8/layout/list1"/>
    <dgm:cxn modelId="{E55289DF-6E21-4E72-B448-2A90FBD73FF2}" type="presParOf" srcId="{AF9DE397-A543-45F2-90A3-0E13EAE6C9D7}" destId="{EC6F4BEB-4BAF-44FF-BCD0-440D87BCF0EA}" srcOrd="1" destOrd="0" presId="urn:microsoft.com/office/officeart/2005/8/layout/list1"/>
    <dgm:cxn modelId="{C78A4077-F110-4DEF-8B3D-4BDB3FAF8213}" type="presParOf" srcId="{AF9DE397-A543-45F2-90A3-0E13EAE6C9D7}" destId="{989F3446-F607-443C-BD89-4B0ECA6AAF85}" srcOrd="2" destOrd="0" presId="urn:microsoft.com/office/officeart/2005/8/layout/list1"/>
    <dgm:cxn modelId="{5ADD02BD-47FF-42E9-9806-29E6C2061E50}" type="presParOf" srcId="{AF9DE397-A543-45F2-90A3-0E13EAE6C9D7}" destId="{35D61775-5885-4D02-8811-3C62DC572185}" srcOrd="3" destOrd="0" presId="urn:microsoft.com/office/officeart/2005/8/layout/list1"/>
    <dgm:cxn modelId="{C07A8CC4-1A16-4545-8668-0475AD18A341}" type="presParOf" srcId="{AF9DE397-A543-45F2-90A3-0E13EAE6C9D7}" destId="{AB58F285-2A7E-4FED-897A-891EA3E0EA21}" srcOrd="4" destOrd="0" presId="urn:microsoft.com/office/officeart/2005/8/layout/list1"/>
    <dgm:cxn modelId="{BC796229-C23F-4254-B0F9-96F568567957}" type="presParOf" srcId="{AB58F285-2A7E-4FED-897A-891EA3E0EA21}" destId="{0DDC1F8D-A1C2-4D0D-AAA9-3AADD99D44BF}" srcOrd="0" destOrd="0" presId="urn:microsoft.com/office/officeart/2005/8/layout/list1"/>
    <dgm:cxn modelId="{E42A251E-6914-437B-8F15-AAA0737D5DE6}" type="presParOf" srcId="{AB58F285-2A7E-4FED-897A-891EA3E0EA21}" destId="{8A8B9160-C367-45CD-9483-874718CA4C9F}" srcOrd="1" destOrd="0" presId="urn:microsoft.com/office/officeart/2005/8/layout/list1"/>
    <dgm:cxn modelId="{DF187216-3D45-43DF-9F94-9E4F076C01D6}" type="presParOf" srcId="{AF9DE397-A543-45F2-90A3-0E13EAE6C9D7}" destId="{424AF468-2068-4BA4-9AFA-AB5A99F7360E}" srcOrd="5" destOrd="0" presId="urn:microsoft.com/office/officeart/2005/8/layout/list1"/>
    <dgm:cxn modelId="{008297C2-0FF3-4A23-BE51-8D5EA0EDF4FA}" type="presParOf" srcId="{AF9DE397-A543-45F2-90A3-0E13EAE6C9D7}" destId="{BF5290E4-B438-4E7C-A221-C96044761105}" srcOrd="6" destOrd="0" presId="urn:microsoft.com/office/officeart/2005/8/layout/list1"/>
    <dgm:cxn modelId="{53E9F1DF-D718-4F09-BCCD-4F9F9B029034}" type="presParOf" srcId="{AF9DE397-A543-45F2-90A3-0E13EAE6C9D7}" destId="{6F442A40-B824-457B-89E8-9CB22392C8AC}" srcOrd="7" destOrd="0" presId="urn:microsoft.com/office/officeart/2005/8/layout/list1"/>
    <dgm:cxn modelId="{246BCE0B-F042-4FCA-B147-C650C2F8B22B}" type="presParOf" srcId="{AF9DE397-A543-45F2-90A3-0E13EAE6C9D7}" destId="{60DA122E-91FB-40D5-9792-4EB2CE03CCF7}" srcOrd="8" destOrd="0" presId="urn:microsoft.com/office/officeart/2005/8/layout/list1"/>
    <dgm:cxn modelId="{620805EF-4E96-4A06-A976-B6494D59B9F8}" type="presParOf" srcId="{60DA122E-91FB-40D5-9792-4EB2CE03CCF7}" destId="{CB976E4F-BAF8-4634-ACF1-248EB7022016}" srcOrd="0" destOrd="0" presId="urn:microsoft.com/office/officeart/2005/8/layout/list1"/>
    <dgm:cxn modelId="{5BD6FC81-0B10-490E-996C-939D452EA90C}" type="presParOf" srcId="{60DA122E-91FB-40D5-9792-4EB2CE03CCF7}" destId="{8D658ECA-E4B6-4B70-A1DC-B8808B312B26}" srcOrd="1" destOrd="0" presId="urn:microsoft.com/office/officeart/2005/8/layout/list1"/>
    <dgm:cxn modelId="{349619C3-B00D-40A4-B0CA-0084F94F65A5}" type="presParOf" srcId="{AF9DE397-A543-45F2-90A3-0E13EAE6C9D7}" destId="{495832DE-980E-42BB-B338-D4D68951A9F9}" srcOrd="9" destOrd="0" presId="urn:microsoft.com/office/officeart/2005/8/layout/list1"/>
    <dgm:cxn modelId="{C9150FD0-CBE8-4D6B-81B5-77B96E9C9654}" type="presParOf" srcId="{AF9DE397-A543-45F2-90A3-0E13EAE6C9D7}" destId="{79D82860-23B2-463C-B198-254A0FE58691}" srcOrd="10" destOrd="0" presId="urn:microsoft.com/office/officeart/2005/8/layout/list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5AA4B6-495A-440B-9598-D535174748B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7E8A84-F3CF-4741-A75B-0F89059A814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доклад выпускника</a:t>
          </a:r>
          <a:endParaRPr lang="ru-RU" sz="2000" b="1" dirty="0">
            <a:solidFill>
              <a:schemeClr val="tx1"/>
            </a:solidFill>
          </a:endParaRPr>
        </a:p>
      </dgm:t>
    </dgm:pt>
    <dgm:pt modelId="{EE12517B-3835-4EFB-ADE8-B3C27EB5B488}" type="parTrans" cxnId="{AA238C80-B78A-46F9-BDBF-9B5A29D2EA84}">
      <dgm:prSet/>
      <dgm:spPr/>
      <dgm:t>
        <a:bodyPr/>
        <a:lstStyle/>
        <a:p>
          <a:endParaRPr lang="ru-RU"/>
        </a:p>
      </dgm:t>
    </dgm:pt>
    <dgm:pt modelId="{D443C3FB-E98B-4420-9DF0-49E85FC17F44}" type="sibTrans" cxnId="{AA238C80-B78A-46F9-BDBF-9B5A29D2EA84}">
      <dgm:prSet/>
      <dgm:spPr/>
      <dgm:t>
        <a:bodyPr/>
        <a:lstStyle/>
        <a:p>
          <a:endParaRPr lang="ru-RU"/>
        </a:p>
      </dgm:t>
    </dgm:pt>
    <dgm:pt modelId="{D3CDBD1D-1993-465B-8E41-BCE26763392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ответы на вопросы</a:t>
          </a:r>
          <a:endParaRPr lang="ru-RU" sz="2000" b="1" dirty="0">
            <a:solidFill>
              <a:schemeClr val="tx1"/>
            </a:solidFill>
          </a:endParaRPr>
        </a:p>
      </dgm:t>
    </dgm:pt>
    <dgm:pt modelId="{735346EE-2349-4F30-AC3D-0A068B7D2568}" type="parTrans" cxnId="{15C001D7-1278-472E-BD9D-158E4B50D638}">
      <dgm:prSet/>
      <dgm:spPr/>
      <dgm:t>
        <a:bodyPr/>
        <a:lstStyle/>
        <a:p>
          <a:endParaRPr lang="ru-RU"/>
        </a:p>
      </dgm:t>
    </dgm:pt>
    <dgm:pt modelId="{043E5794-5DD4-46EB-B1F0-C9F76BF79A83}" type="sibTrans" cxnId="{15C001D7-1278-472E-BD9D-158E4B50D638}">
      <dgm:prSet/>
      <dgm:spPr/>
      <dgm:t>
        <a:bodyPr/>
        <a:lstStyle/>
        <a:p>
          <a:endParaRPr lang="ru-RU"/>
        </a:p>
      </dgm:t>
    </dgm:pt>
    <dgm:pt modelId="{FE29467B-311C-4319-BC2E-42698FC2172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оценка выпускной квалификационной работы</a:t>
          </a:r>
          <a:endParaRPr lang="ru-RU" sz="2000" b="1" dirty="0">
            <a:solidFill>
              <a:schemeClr val="tx1"/>
            </a:solidFill>
          </a:endParaRPr>
        </a:p>
      </dgm:t>
    </dgm:pt>
    <dgm:pt modelId="{F7EAD03F-624F-4428-9136-C3BC0C531F5D}" type="parTrans" cxnId="{BD577043-24CF-4B62-9510-D43DE4F19A56}">
      <dgm:prSet/>
      <dgm:spPr/>
      <dgm:t>
        <a:bodyPr/>
        <a:lstStyle/>
        <a:p>
          <a:endParaRPr lang="ru-RU"/>
        </a:p>
      </dgm:t>
    </dgm:pt>
    <dgm:pt modelId="{636E343A-74F2-4CD9-B245-048271F0B550}" type="sibTrans" cxnId="{BD577043-24CF-4B62-9510-D43DE4F19A56}">
      <dgm:prSet/>
      <dgm:spPr/>
      <dgm:t>
        <a:bodyPr/>
        <a:lstStyle/>
        <a:p>
          <a:endParaRPr lang="ru-RU"/>
        </a:p>
      </dgm:t>
    </dgm:pt>
    <dgm:pt modelId="{37BA56B6-6556-4AF6-B21E-1F8FCB76F64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отзыв руководителя</a:t>
          </a:r>
          <a:endParaRPr lang="ru-RU" sz="2000" b="1" dirty="0">
            <a:solidFill>
              <a:schemeClr val="tx1"/>
            </a:solidFill>
          </a:endParaRPr>
        </a:p>
      </dgm:t>
    </dgm:pt>
    <dgm:pt modelId="{B27845E1-4A49-40AA-ACAA-21155493DABF}" type="parTrans" cxnId="{45D75E78-C383-4D47-B9ED-3C272B0A1A54}">
      <dgm:prSet/>
      <dgm:spPr/>
      <dgm:t>
        <a:bodyPr/>
        <a:lstStyle/>
        <a:p>
          <a:endParaRPr lang="ru-RU"/>
        </a:p>
      </dgm:t>
    </dgm:pt>
    <dgm:pt modelId="{20720614-430E-4D5D-A4A7-3C76BC67392D}" type="sibTrans" cxnId="{45D75E78-C383-4D47-B9ED-3C272B0A1A54}">
      <dgm:prSet/>
      <dgm:spPr/>
      <dgm:t>
        <a:bodyPr/>
        <a:lstStyle/>
        <a:p>
          <a:endParaRPr lang="ru-RU"/>
        </a:p>
      </dgm:t>
    </dgm:pt>
    <dgm:pt modelId="{AFF0CBE1-73C1-407C-AAE2-4033A94DD04C}" type="pres">
      <dgm:prSet presAssocID="{FC5AA4B6-495A-440B-9598-D535174748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FE7AEE-6D99-4FAA-86AC-46F381F29D5B}" type="pres">
      <dgm:prSet presAssocID="{B37E8A84-F3CF-4741-A75B-0F89059A814D}" presName="parentLin" presStyleCnt="0"/>
      <dgm:spPr/>
    </dgm:pt>
    <dgm:pt modelId="{D563A673-71FF-4B4A-B7A3-36F26054D686}" type="pres">
      <dgm:prSet presAssocID="{B37E8A84-F3CF-4741-A75B-0F89059A814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5C91BD6-BC4A-422D-9CE1-D175C5F10031}" type="pres">
      <dgm:prSet presAssocID="{B37E8A84-F3CF-4741-A75B-0F89059A814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CD578-29A1-4A9B-B3ED-269BCC664498}" type="pres">
      <dgm:prSet presAssocID="{B37E8A84-F3CF-4741-A75B-0F89059A814D}" presName="negativeSpace" presStyleCnt="0"/>
      <dgm:spPr/>
    </dgm:pt>
    <dgm:pt modelId="{40085D4E-E1CE-432F-9755-BBF60FD2F511}" type="pres">
      <dgm:prSet presAssocID="{B37E8A84-F3CF-4741-A75B-0F89059A814D}" presName="childText" presStyleLbl="conFgAcc1" presStyleIdx="0" presStyleCnt="4">
        <dgm:presLayoutVars>
          <dgm:bulletEnabled val="1"/>
        </dgm:presLayoutVars>
      </dgm:prSet>
      <dgm:spPr/>
    </dgm:pt>
    <dgm:pt modelId="{2733D02F-5029-4057-84B8-8647146C2062}" type="pres">
      <dgm:prSet presAssocID="{D443C3FB-E98B-4420-9DF0-49E85FC17F44}" presName="spaceBetweenRectangles" presStyleCnt="0"/>
      <dgm:spPr/>
    </dgm:pt>
    <dgm:pt modelId="{AEB5EBA5-AE01-4AFE-9B3D-F94F86947C97}" type="pres">
      <dgm:prSet presAssocID="{D3CDBD1D-1993-465B-8E41-BCE267633923}" presName="parentLin" presStyleCnt="0"/>
      <dgm:spPr/>
    </dgm:pt>
    <dgm:pt modelId="{8ACA543D-D1DE-4418-85FB-49C1915759E4}" type="pres">
      <dgm:prSet presAssocID="{D3CDBD1D-1993-465B-8E41-BCE26763392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D5E1DBD-33EA-4BF6-9610-28B09CAB88CA}" type="pres">
      <dgm:prSet presAssocID="{D3CDBD1D-1993-465B-8E41-BCE26763392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2CC84-4973-4052-8CE2-5A397FD89BEE}" type="pres">
      <dgm:prSet presAssocID="{D3CDBD1D-1993-465B-8E41-BCE267633923}" presName="negativeSpace" presStyleCnt="0"/>
      <dgm:spPr/>
    </dgm:pt>
    <dgm:pt modelId="{BA4A0CA0-6FAF-4038-B763-C539F54BA316}" type="pres">
      <dgm:prSet presAssocID="{D3CDBD1D-1993-465B-8E41-BCE267633923}" presName="childText" presStyleLbl="conFgAcc1" presStyleIdx="1" presStyleCnt="4">
        <dgm:presLayoutVars>
          <dgm:bulletEnabled val="1"/>
        </dgm:presLayoutVars>
      </dgm:prSet>
      <dgm:spPr/>
    </dgm:pt>
    <dgm:pt modelId="{A088B5EC-9A33-43F4-8AAE-892EBFFD4C92}" type="pres">
      <dgm:prSet presAssocID="{043E5794-5DD4-46EB-B1F0-C9F76BF79A83}" presName="spaceBetweenRectangles" presStyleCnt="0"/>
      <dgm:spPr/>
    </dgm:pt>
    <dgm:pt modelId="{8265CAF2-0366-4FC4-B74A-2D4A1AA0B9A2}" type="pres">
      <dgm:prSet presAssocID="{FE29467B-311C-4319-BC2E-42698FC21721}" presName="parentLin" presStyleCnt="0"/>
      <dgm:spPr/>
    </dgm:pt>
    <dgm:pt modelId="{24DBFA6B-71B7-4AB8-ABDF-2238D7362B81}" type="pres">
      <dgm:prSet presAssocID="{FE29467B-311C-4319-BC2E-42698FC21721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571BAAF-9D87-4A80-8BFF-241D4C797D8A}" type="pres">
      <dgm:prSet presAssocID="{FE29467B-311C-4319-BC2E-42698FC2172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41E45-9685-4E9F-B099-4E3492384158}" type="pres">
      <dgm:prSet presAssocID="{FE29467B-311C-4319-BC2E-42698FC21721}" presName="negativeSpace" presStyleCnt="0"/>
      <dgm:spPr/>
    </dgm:pt>
    <dgm:pt modelId="{A0010E60-47B0-4CC5-9B94-00D39ED187C7}" type="pres">
      <dgm:prSet presAssocID="{FE29467B-311C-4319-BC2E-42698FC21721}" presName="childText" presStyleLbl="conFgAcc1" presStyleIdx="2" presStyleCnt="4">
        <dgm:presLayoutVars>
          <dgm:bulletEnabled val="1"/>
        </dgm:presLayoutVars>
      </dgm:prSet>
      <dgm:spPr/>
    </dgm:pt>
    <dgm:pt modelId="{07C91979-E829-4723-8DDE-781A08FCF69D}" type="pres">
      <dgm:prSet presAssocID="{636E343A-74F2-4CD9-B245-048271F0B550}" presName="spaceBetweenRectangles" presStyleCnt="0"/>
      <dgm:spPr/>
    </dgm:pt>
    <dgm:pt modelId="{02A77FA2-C444-42B0-A906-7F6420A8385C}" type="pres">
      <dgm:prSet presAssocID="{37BA56B6-6556-4AF6-B21E-1F8FCB76F64C}" presName="parentLin" presStyleCnt="0"/>
      <dgm:spPr/>
    </dgm:pt>
    <dgm:pt modelId="{1E019481-263D-4E4D-A611-3F4EBFC559A4}" type="pres">
      <dgm:prSet presAssocID="{37BA56B6-6556-4AF6-B21E-1F8FCB76F64C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5A278DF-615E-48E2-902E-231CC20615B2}" type="pres">
      <dgm:prSet presAssocID="{37BA56B6-6556-4AF6-B21E-1F8FCB76F64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E66EEF-8C9F-4A42-B4F0-5E1942E12217}" type="pres">
      <dgm:prSet presAssocID="{37BA56B6-6556-4AF6-B21E-1F8FCB76F64C}" presName="negativeSpace" presStyleCnt="0"/>
      <dgm:spPr/>
    </dgm:pt>
    <dgm:pt modelId="{A03AB9B1-BE8A-444A-8624-2811B453A119}" type="pres">
      <dgm:prSet presAssocID="{37BA56B6-6556-4AF6-B21E-1F8FCB76F64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DF054EF-738E-49EC-9A3C-15C109E5DB92}" type="presOf" srcId="{37BA56B6-6556-4AF6-B21E-1F8FCB76F64C}" destId="{1E019481-263D-4E4D-A611-3F4EBFC559A4}" srcOrd="0" destOrd="0" presId="urn:microsoft.com/office/officeart/2005/8/layout/list1"/>
    <dgm:cxn modelId="{63CC31A2-DD2B-4B7E-B04F-1DD858D7EFAC}" type="presOf" srcId="{D3CDBD1D-1993-465B-8E41-BCE267633923}" destId="{6D5E1DBD-33EA-4BF6-9610-28B09CAB88CA}" srcOrd="1" destOrd="0" presId="urn:microsoft.com/office/officeart/2005/8/layout/list1"/>
    <dgm:cxn modelId="{4FC909F0-F61E-4836-B914-3F39F2C7671C}" type="presOf" srcId="{B37E8A84-F3CF-4741-A75B-0F89059A814D}" destId="{D563A673-71FF-4B4A-B7A3-36F26054D686}" srcOrd="0" destOrd="0" presId="urn:microsoft.com/office/officeart/2005/8/layout/list1"/>
    <dgm:cxn modelId="{45D75E78-C383-4D47-B9ED-3C272B0A1A54}" srcId="{FC5AA4B6-495A-440B-9598-D535174748BD}" destId="{37BA56B6-6556-4AF6-B21E-1F8FCB76F64C}" srcOrd="3" destOrd="0" parTransId="{B27845E1-4A49-40AA-ACAA-21155493DABF}" sibTransId="{20720614-430E-4D5D-A4A7-3C76BC67392D}"/>
    <dgm:cxn modelId="{0E504A9F-121D-4080-A0BA-49BE20840F38}" type="presOf" srcId="{FE29467B-311C-4319-BC2E-42698FC21721}" destId="{24DBFA6B-71B7-4AB8-ABDF-2238D7362B81}" srcOrd="0" destOrd="0" presId="urn:microsoft.com/office/officeart/2005/8/layout/list1"/>
    <dgm:cxn modelId="{B8B4C91B-6FCF-4B10-9729-359D8DE45E66}" type="presOf" srcId="{B37E8A84-F3CF-4741-A75B-0F89059A814D}" destId="{25C91BD6-BC4A-422D-9CE1-D175C5F10031}" srcOrd="1" destOrd="0" presId="urn:microsoft.com/office/officeart/2005/8/layout/list1"/>
    <dgm:cxn modelId="{185D7386-FB3C-4A05-A243-0566109CEC4C}" type="presOf" srcId="{D3CDBD1D-1993-465B-8E41-BCE267633923}" destId="{8ACA543D-D1DE-4418-85FB-49C1915759E4}" srcOrd="0" destOrd="0" presId="urn:microsoft.com/office/officeart/2005/8/layout/list1"/>
    <dgm:cxn modelId="{5E31A582-9937-482F-84B8-B0BD53C7E0DC}" type="presOf" srcId="{FE29467B-311C-4319-BC2E-42698FC21721}" destId="{C571BAAF-9D87-4A80-8BFF-241D4C797D8A}" srcOrd="1" destOrd="0" presId="urn:microsoft.com/office/officeart/2005/8/layout/list1"/>
    <dgm:cxn modelId="{860728C0-9045-4822-AB33-72288AB3FB8E}" type="presOf" srcId="{37BA56B6-6556-4AF6-B21E-1F8FCB76F64C}" destId="{25A278DF-615E-48E2-902E-231CC20615B2}" srcOrd="1" destOrd="0" presId="urn:microsoft.com/office/officeart/2005/8/layout/list1"/>
    <dgm:cxn modelId="{BD577043-24CF-4B62-9510-D43DE4F19A56}" srcId="{FC5AA4B6-495A-440B-9598-D535174748BD}" destId="{FE29467B-311C-4319-BC2E-42698FC21721}" srcOrd="2" destOrd="0" parTransId="{F7EAD03F-624F-4428-9136-C3BC0C531F5D}" sibTransId="{636E343A-74F2-4CD9-B245-048271F0B550}"/>
    <dgm:cxn modelId="{562743A2-3A26-43CC-9CAF-4CA0D757642E}" type="presOf" srcId="{FC5AA4B6-495A-440B-9598-D535174748BD}" destId="{AFF0CBE1-73C1-407C-AAE2-4033A94DD04C}" srcOrd="0" destOrd="0" presId="urn:microsoft.com/office/officeart/2005/8/layout/list1"/>
    <dgm:cxn modelId="{15C001D7-1278-472E-BD9D-158E4B50D638}" srcId="{FC5AA4B6-495A-440B-9598-D535174748BD}" destId="{D3CDBD1D-1993-465B-8E41-BCE267633923}" srcOrd="1" destOrd="0" parTransId="{735346EE-2349-4F30-AC3D-0A068B7D2568}" sibTransId="{043E5794-5DD4-46EB-B1F0-C9F76BF79A83}"/>
    <dgm:cxn modelId="{AA238C80-B78A-46F9-BDBF-9B5A29D2EA84}" srcId="{FC5AA4B6-495A-440B-9598-D535174748BD}" destId="{B37E8A84-F3CF-4741-A75B-0F89059A814D}" srcOrd="0" destOrd="0" parTransId="{EE12517B-3835-4EFB-ADE8-B3C27EB5B488}" sibTransId="{D443C3FB-E98B-4420-9DF0-49E85FC17F44}"/>
    <dgm:cxn modelId="{7EE0FABF-363B-49A3-B0D2-2353989C8316}" type="presParOf" srcId="{AFF0CBE1-73C1-407C-AAE2-4033A94DD04C}" destId="{F3FE7AEE-6D99-4FAA-86AC-46F381F29D5B}" srcOrd="0" destOrd="0" presId="urn:microsoft.com/office/officeart/2005/8/layout/list1"/>
    <dgm:cxn modelId="{81B86973-B226-4EE1-AF4A-CADD8EFFD652}" type="presParOf" srcId="{F3FE7AEE-6D99-4FAA-86AC-46F381F29D5B}" destId="{D563A673-71FF-4B4A-B7A3-36F26054D686}" srcOrd="0" destOrd="0" presId="urn:microsoft.com/office/officeart/2005/8/layout/list1"/>
    <dgm:cxn modelId="{0B7A030A-284C-4171-B807-74EE1527ACD5}" type="presParOf" srcId="{F3FE7AEE-6D99-4FAA-86AC-46F381F29D5B}" destId="{25C91BD6-BC4A-422D-9CE1-D175C5F10031}" srcOrd="1" destOrd="0" presId="urn:microsoft.com/office/officeart/2005/8/layout/list1"/>
    <dgm:cxn modelId="{BEF36AEB-114C-4955-AB4F-E3660EA57A27}" type="presParOf" srcId="{AFF0CBE1-73C1-407C-AAE2-4033A94DD04C}" destId="{3A9CD578-29A1-4A9B-B3ED-269BCC664498}" srcOrd="1" destOrd="0" presId="urn:microsoft.com/office/officeart/2005/8/layout/list1"/>
    <dgm:cxn modelId="{3F49DE6C-9B97-4E35-AED3-46AB5C378635}" type="presParOf" srcId="{AFF0CBE1-73C1-407C-AAE2-4033A94DD04C}" destId="{40085D4E-E1CE-432F-9755-BBF60FD2F511}" srcOrd="2" destOrd="0" presId="urn:microsoft.com/office/officeart/2005/8/layout/list1"/>
    <dgm:cxn modelId="{DFCC7B03-62E5-4E0D-B643-984C666557FA}" type="presParOf" srcId="{AFF0CBE1-73C1-407C-AAE2-4033A94DD04C}" destId="{2733D02F-5029-4057-84B8-8647146C2062}" srcOrd="3" destOrd="0" presId="urn:microsoft.com/office/officeart/2005/8/layout/list1"/>
    <dgm:cxn modelId="{9A4CBC81-10AC-48CD-999E-9BC6484CD639}" type="presParOf" srcId="{AFF0CBE1-73C1-407C-AAE2-4033A94DD04C}" destId="{AEB5EBA5-AE01-4AFE-9B3D-F94F86947C97}" srcOrd="4" destOrd="0" presId="urn:microsoft.com/office/officeart/2005/8/layout/list1"/>
    <dgm:cxn modelId="{0A9725D0-1951-497A-841C-53778EA8EF2D}" type="presParOf" srcId="{AEB5EBA5-AE01-4AFE-9B3D-F94F86947C97}" destId="{8ACA543D-D1DE-4418-85FB-49C1915759E4}" srcOrd="0" destOrd="0" presId="urn:microsoft.com/office/officeart/2005/8/layout/list1"/>
    <dgm:cxn modelId="{A22B9848-F233-47A1-9276-8667F11ADF34}" type="presParOf" srcId="{AEB5EBA5-AE01-4AFE-9B3D-F94F86947C97}" destId="{6D5E1DBD-33EA-4BF6-9610-28B09CAB88CA}" srcOrd="1" destOrd="0" presId="urn:microsoft.com/office/officeart/2005/8/layout/list1"/>
    <dgm:cxn modelId="{630491D1-2473-459A-ACCD-D4ECAD014C36}" type="presParOf" srcId="{AFF0CBE1-73C1-407C-AAE2-4033A94DD04C}" destId="{DAF2CC84-4973-4052-8CE2-5A397FD89BEE}" srcOrd="5" destOrd="0" presId="urn:microsoft.com/office/officeart/2005/8/layout/list1"/>
    <dgm:cxn modelId="{D60BEE19-ABC7-485D-9D34-B5380456CCD5}" type="presParOf" srcId="{AFF0CBE1-73C1-407C-AAE2-4033A94DD04C}" destId="{BA4A0CA0-6FAF-4038-B763-C539F54BA316}" srcOrd="6" destOrd="0" presId="urn:microsoft.com/office/officeart/2005/8/layout/list1"/>
    <dgm:cxn modelId="{A90D6EF4-002F-47EC-8708-6C8E3A50140A}" type="presParOf" srcId="{AFF0CBE1-73C1-407C-AAE2-4033A94DD04C}" destId="{A088B5EC-9A33-43F4-8AAE-892EBFFD4C92}" srcOrd="7" destOrd="0" presId="urn:microsoft.com/office/officeart/2005/8/layout/list1"/>
    <dgm:cxn modelId="{13FC2D60-FA84-4A0E-BB4D-3E5759BBE0AF}" type="presParOf" srcId="{AFF0CBE1-73C1-407C-AAE2-4033A94DD04C}" destId="{8265CAF2-0366-4FC4-B74A-2D4A1AA0B9A2}" srcOrd="8" destOrd="0" presId="urn:microsoft.com/office/officeart/2005/8/layout/list1"/>
    <dgm:cxn modelId="{36819FAB-11EE-4B6F-B476-D7AD56277819}" type="presParOf" srcId="{8265CAF2-0366-4FC4-B74A-2D4A1AA0B9A2}" destId="{24DBFA6B-71B7-4AB8-ABDF-2238D7362B81}" srcOrd="0" destOrd="0" presId="urn:microsoft.com/office/officeart/2005/8/layout/list1"/>
    <dgm:cxn modelId="{43A5A728-51CB-4C82-B413-CAD2845D5556}" type="presParOf" srcId="{8265CAF2-0366-4FC4-B74A-2D4A1AA0B9A2}" destId="{C571BAAF-9D87-4A80-8BFF-241D4C797D8A}" srcOrd="1" destOrd="0" presId="urn:microsoft.com/office/officeart/2005/8/layout/list1"/>
    <dgm:cxn modelId="{71109171-0884-48DC-B143-05D87C9BC9D3}" type="presParOf" srcId="{AFF0CBE1-73C1-407C-AAE2-4033A94DD04C}" destId="{36941E45-9685-4E9F-B099-4E3492384158}" srcOrd="9" destOrd="0" presId="urn:microsoft.com/office/officeart/2005/8/layout/list1"/>
    <dgm:cxn modelId="{5C097677-E800-41CC-9806-F6BBF36FA7EA}" type="presParOf" srcId="{AFF0CBE1-73C1-407C-AAE2-4033A94DD04C}" destId="{A0010E60-47B0-4CC5-9B94-00D39ED187C7}" srcOrd="10" destOrd="0" presId="urn:microsoft.com/office/officeart/2005/8/layout/list1"/>
    <dgm:cxn modelId="{3D784A7A-B5A9-4197-9B88-ED044B31AFA0}" type="presParOf" srcId="{AFF0CBE1-73C1-407C-AAE2-4033A94DD04C}" destId="{07C91979-E829-4723-8DDE-781A08FCF69D}" srcOrd="11" destOrd="0" presId="urn:microsoft.com/office/officeart/2005/8/layout/list1"/>
    <dgm:cxn modelId="{9D3B990D-F25A-4C89-9C8C-F7E8BE530445}" type="presParOf" srcId="{AFF0CBE1-73C1-407C-AAE2-4033A94DD04C}" destId="{02A77FA2-C444-42B0-A906-7F6420A8385C}" srcOrd="12" destOrd="0" presId="urn:microsoft.com/office/officeart/2005/8/layout/list1"/>
    <dgm:cxn modelId="{BD23AA98-886D-40D5-94DA-A2EB8DA88C00}" type="presParOf" srcId="{02A77FA2-C444-42B0-A906-7F6420A8385C}" destId="{1E019481-263D-4E4D-A611-3F4EBFC559A4}" srcOrd="0" destOrd="0" presId="urn:microsoft.com/office/officeart/2005/8/layout/list1"/>
    <dgm:cxn modelId="{59718526-FDE3-4EA4-B7CF-5006BC8E2EC3}" type="presParOf" srcId="{02A77FA2-C444-42B0-A906-7F6420A8385C}" destId="{25A278DF-615E-48E2-902E-231CC20615B2}" srcOrd="1" destOrd="0" presId="urn:microsoft.com/office/officeart/2005/8/layout/list1"/>
    <dgm:cxn modelId="{D7E3F431-0FB5-4D1D-BE2E-3BEECCED408F}" type="presParOf" srcId="{AFF0CBE1-73C1-407C-AAE2-4033A94DD04C}" destId="{8DE66EEF-8C9F-4A42-B4F0-5E1942E12217}" srcOrd="13" destOrd="0" presId="urn:microsoft.com/office/officeart/2005/8/layout/list1"/>
    <dgm:cxn modelId="{0E8BBB38-8ECB-4FBC-B238-ABC66B7E1DAB}" type="presParOf" srcId="{AFF0CBE1-73C1-407C-AAE2-4033A94DD04C}" destId="{A03AB9B1-BE8A-444A-8624-2811B453A119}" srcOrd="14" destOrd="0" presId="urn:microsoft.com/office/officeart/2005/8/layout/lis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CA46C-A5B2-4496-A972-C41B6713862A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989E8-5C26-4690-8031-84BB8463B2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F16B4-20DC-4C14-8657-6CF0CF4D2CB9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7C518-14C8-4B64-8B7E-9F9D90565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7C518-14C8-4B64-8B7E-9F9D9056556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F5CD304-ECE4-4E26-8C25-48B92D2CE9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5900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21.08.2012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kroyshit.narod.ru/index.htm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ucburda.ru/index.pl?H=glav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2500306"/>
            <a:ext cx="6172200" cy="189436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Опыт организации и проведения промежуточной и итоговой аттестации выпускников в условиях новых федеральных государственных образовательных стандартов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4929198"/>
            <a:ext cx="6572296" cy="106679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2000" b="1" i="1" dirty="0" smtClean="0">
                <a:solidFill>
                  <a:schemeClr val="tx1"/>
                </a:solidFill>
              </a:rPr>
              <a:t>Осипова О.Ю., заместитель директора 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</a:rPr>
              <a:t>ОГБОУ СПО «Костромской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r"/>
            <a:r>
              <a:rPr lang="ru-RU" sz="2000" b="1" i="1" dirty="0" smtClean="0">
                <a:solidFill>
                  <a:schemeClr val="tx1"/>
                </a:solidFill>
              </a:rPr>
              <a:t> колледж бытового сервиса»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r"/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714488"/>
            <a:ext cx="78581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В 2011-2012 учебном году по новым федеральным образовательным стандартам прошли обучение и выпущены специалисты по профессиям «Портной», «Парикмахер», «Мастер общестроительных работ»</a:t>
            </a:r>
          </a:p>
          <a:p>
            <a:pPr algn="just"/>
            <a:endParaRPr lang="ru-RU" dirty="0"/>
          </a:p>
        </p:txBody>
      </p:sp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599"/>
            <a:ext cx="1200128" cy="1176779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714488"/>
            <a:ext cx="78581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Оценка качества освоения основной профессиональной образовательной программы всех профилей включает текущий контроль знаний, промежуточную и государственную (итоговую) аттестацию обучающихся</a:t>
            </a:r>
          </a:p>
          <a:p>
            <a:pPr algn="just"/>
            <a:endParaRPr lang="ru-RU" sz="2400" b="1" dirty="0" smtClean="0"/>
          </a:p>
          <a:p>
            <a:pPr algn="just"/>
            <a:endParaRPr lang="ru-RU" dirty="0"/>
          </a:p>
        </p:txBody>
      </p:sp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599"/>
            <a:ext cx="1200128" cy="1176779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285728"/>
            <a:ext cx="442915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В Учреждении разработаны и утверждены приказом директора локальные акты:</a:t>
            </a:r>
          </a:p>
          <a:p>
            <a:pPr algn="just"/>
            <a:r>
              <a:rPr lang="ru-RU" sz="2000" b="1" dirty="0" smtClean="0"/>
              <a:t>- положение о промежуточной аттестации обучающихся;</a:t>
            </a:r>
          </a:p>
          <a:p>
            <a:pPr algn="just"/>
            <a:r>
              <a:rPr lang="ru-RU" sz="2000" b="1" dirty="0" smtClean="0"/>
              <a:t>- положение об итоговой аттестации выпускников Учреждения по профессиям начального профессионального образования;</a:t>
            </a:r>
          </a:p>
          <a:p>
            <a:pPr algn="just"/>
            <a:r>
              <a:rPr lang="ru-RU" sz="2000" b="1" dirty="0" smtClean="0"/>
              <a:t>- положение о промежуточной аттестации студентов;</a:t>
            </a:r>
          </a:p>
          <a:p>
            <a:pPr algn="just"/>
            <a:r>
              <a:rPr lang="ru-RU" sz="2000" b="1" dirty="0" smtClean="0"/>
              <a:t>-положение об итоговой аттестации студентов Учреждения по специальностям среднего профессионального образования</a:t>
            </a:r>
          </a:p>
          <a:p>
            <a:pPr algn="just"/>
            <a:endParaRPr lang="ru-RU" sz="2400" b="1" dirty="0" smtClean="0"/>
          </a:p>
          <a:p>
            <a:pPr algn="just"/>
            <a:endParaRPr lang="ru-RU" dirty="0"/>
          </a:p>
        </p:txBody>
      </p:sp>
      <p:pic>
        <p:nvPicPr>
          <p:cNvPr id="5" name="Рисунок 4" descr="Изображение 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3821047" cy="6072206"/>
          </a:xfrm>
          <a:prstGeom prst="rect">
            <a:avLst/>
          </a:prstGeom>
        </p:spPr>
      </p:pic>
      <p:pic>
        <p:nvPicPr>
          <p:cNvPr id="6" name="Рисунок 5" descr="Изображение 023.jpg"/>
          <p:cNvPicPr>
            <a:picLocks noChangeAspect="1"/>
          </p:cNvPicPr>
          <p:nvPr/>
        </p:nvPicPr>
        <p:blipFill>
          <a:blip r:embed="rId3" cstate="print"/>
          <a:srcRect l="21270" t="37772" r="7661" b="33695"/>
          <a:stretch>
            <a:fillRect/>
          </a:stretch>
        </p:blipFill>
        <p:spPr>
          <a:xfrm>
            <a:off x="1714480" y="6072206"/>
            <a:ext cx="857256" cy="255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714488"/>
            <a:ext cx="78581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u="sng" dirty="0" smtClean="0"/>
              <a:t>Промежуточная аттестация </a:t>
            </a:r>
            <a:r>
              <a:rPr lang="ru-RU" sz="2400" b="1" dirty="0" smtClean="0"/>
              <a:t>является основной формой контроля учебной работы студентов ОГБОУ СПО «Костромской колледж бытового сервиса»,      оценивает       результаты       учебной деятельности студента за семестр</a:t>
            </a:r>
          </a:p>
          <a:p>
            <a:pPr algn="just"/>
            <a:endParaRPr lang="ru-RU" sz="2400" b="1" dirty="0" smtClean="0"/>
          </a:p>
          <a:p>
            <a:pPr algn="just"/>
            <a:endParaRPr lang="ru-RU" dirty="0"/>
          </a:p>
        </p:txBody>
      </p:sp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599"/>
            <a:ext cx="1200128" cy="1176779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599"/>
            <a:ext cx="1200128" cy="1176779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/>
        </p:nvGraphicFramePr>
        <p:xfrm>
          <a:off x="642910" y="285728"/>
          <a:ext cx="7786742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720" y="4714884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Периодичность промежуточной аттестации определяется  учебными планами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85720" y="1571588"/>
          <a:ext cx="835824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0034" y="428604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Промежуточная     аттестация обеспечивает  оперативное управление    учебной     деятельностью     студента     и     её     корректировку     и проводится с целью определения: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14290"/>
            <a:ext cx="6929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Учреждение самостоятельно устанавливает количество и наименование дисциплин для  форм промежуточной аттестации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2357430"/>
            <a:ext cx="84296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При   выборе  дисциплин  для  экзамена  по  дисциплинам  Учреждение</a:t>
            </a:r>
            <a:br>
              <a:rPr lang="ru-RU" sz="2400" b="1" dirty="0" smtClean="0"/>
            </a:br>
            <a:r>
              <a:rPr lang="ru-RU" sz="2400" b="1" dirty="0" smtClean="0"/>
              <a:t>руководствуется следующим: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-значимостью дисциплины в подготовке специалиста;</a:t>
            </a:r>
          </a:p>
          <a:p>
            <a:pPr algn="just"/>
            <a:r>
              <a:rPr lang="ru-RU" sz="2400" b="1" dirty="0" smtClean="0"/>
              <a:t>-завершенностью изучения учебной дисциплины;</a:t>
            </a:r>
          </a:p>
          <a:p>
            <a:pPr algn="just"/>
            <a:r>
              <a:rPr lang="ru-RU" sz="2400" b="1" dirty="0" smtClean="0"/>
              <a:t>- завершенностью значимого раздела в дисциплине</a:t>
            </a:r>
          </a:p>
          <a:p>
            <a:endParaRPr lang="ru-RU" sz="2400" dirty="0"/>
          </a:p>
        </p:txBody>
      </p:sp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599"/>
            <a:ext cx="1200128" cy="1176779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1225689"/>
            <a:ext cx="84296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Зачёт по отдельной дисциплине как форма промежуточной аттестации</a:t>
            </a:r>
            <a:br>
              <a:rPr lang="ru-RU" sz="2400" b="1" dirty="0" smtClean="0"/>
            </a:br>
            <a:r>
              <a:rPr lang="ru-RU" sz="2400" b="1" dirty="0" smtClean="0"/>
              <a:t>предусматривается Учреждением по дисциплинам:</a:t>
            </a:r>
          </a:p>
          <a:p>
            <a:pPr lvl="0" algn="just"/>
            <a:endParaRPr lang="ru-RU" sz="2400" b="1" dirty="0" smtClean="0"/>
          </a:p>
          <a:p>
            <a:pPr lvl="0" algn="just"/>
            <a:r>
              <a:rPr lang="ru-RU" sz="2400" b="1" dirty="0" smtClean="0"/>
              <a:t>- которые      согласно            учебному      плану      изучаются      на протяжении нескольких семестров;</a:t>
            </a:r>
          </a:p>
          <a:p>
            <a:pPr lvl="0" algn="just"/>
            <a:r>
              <a:rPr lang="ru-RU" sz="2400" b="1" dirty="0" smtClean="0"/>
              <a:t>- на      изучение      которых,      согласно           учебному      плану, отводится  наименьший  по  сравнению  с другими  объём часов  обязательной учебной        нагрузки.         Как        правило,        по        таким        дисциплинам требования     к     выпускнику     предъявляются     на     уровне     представлений и знаний</a:t>
            </a:r>
          </a:p>
          <a:p>
            <a:endParaRPr lang="ru-RU" sz="2400" dirty="0"/>
          </a:p>
        </p:txBody>
      </p:sp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914376" cy="89658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2000240"/>
            <a:ext cx="8501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Контрольная    работа    по    дисциплине,     реализуемая     в     конце</a:t>
            </a:r>
            <a:br>
              <a:rPr lang="ru-RU" sz="2400" b="1" dirty="0" smtClean="0"/>
            </a:br>
            <a:r>
              <a:rPr lang="ru-RU" sz="2400" b="1" dirty="0" smtClean="0"/>
              <a:t>семестра,  предусматривается  Учреждением  по  тем  дисциплинам,  которые  в основном предполагают решение практических задач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2000240"/>
            <a:ext cx="85011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Условия, процедура подготовки и проведения зачёта и контрольной работы по    отдельной    дисциплине,     объём    контрольной    работы    самостоятельно разрабатываются Учреждением. Зачёт и контрольная работа проводятся за счёт объёма времени, отводимого на изучение дисциплины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1425575" cy="1398588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1472" y="1928802"/>
            <a:ext cx="8001056" cy="310854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b="1" dirty="0"/>
              <a:t>ОГБОУ СПО «Костромской колледж бытового сервиса» многопрофильное и многоуровневое образовательное </a:t>
            </a:r>
            <a:r>
              <a:rPr lang="ru-RU" sz="2800" b="1" dirty="0" smtClean="0"/>
              <a:t>учреждение. Проводит подготовку специалистов швейного, парикмахерского, строительного профилей и профиля связи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285728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Экзамены проводятся в период экзаменационных сессий, установленных графиком учебного процесса</a:t>
            </a:r>
            <a:endParaRPr lang="ru-RU" sz="2400" b="1" dirty="0"/>
          </a:p>
        </p:txBody>
      </p:sp>
      <p:pic>
        <p:nvPicPr>
          <p:cNvPr id="6" name="Рисунок 5" descr="Изображение 024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 rot="16200000">
            <a:off x="1760861" y="525097"/>
            <a:ext cx="4214843" cy="616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980573" y="1266092"/>
            <a:ext cx="4325815" cy="685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407196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На каждую экзаменационную сессию составляется утверждаемый директором Учреждения график экзаменов, который доводится до сведения студентов и преподавателей не позднее, чем за две недели до начала сессии и издаётся приказ о проведении промежуточной аттестации обучающихся и студентов колледжа</a:t>
            </a:r>
          </a:p>
          <a:p>
            <a:endParaRPr lang="ru-RU" dirty="0"/>
          </a:p>
        </p:txBody>
      </p:sp>
      <p:pic>
        <p:nvPicPr>
          <p:cNvPr id="3" name="Рисунок 2" descr="Изображение 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5022" y="357166"/>
            <a:ext cx="2468437" cy="32147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 descr="Изображение 023.jpg"/>
          <p:cNvPicPr>
            <a:picLocks noChangeAspect="1"/>
          </p:cNvPicPr>
          <p:nvPr/>
        </p:nvPicPr>
        <p:blipFill>
          <a:blip r:embed="rId3" cstate="print"/>
          <a:srcRect l="21270" t="37772" r="7661" b="33695"/>
          <a:stretch>
            <a:fillRect/>
          </a:stretch>
        </p:blipFill>
        <p:spPr>
          <a:xfrm>
            <a:off x="6786578" y="3286124"/>
            <a:ext cx="428628" cy="127677"/>
          </a:xfrm>
          <a:prstGeom prst="rect">
            <a:avLst/>
          </a:prstGeom>
        </p:spPr>
      </p:pic>
      <p:pic>
        <p:nvPicPr>
          <p:cNvPr id="5" name="Рисунок 4" descr="Изображение 027.jpg"/>
          <p:cNvPicPr>
            <a:picLocks noChangeAspect="1"/>
          </p:cNvPicPr>
          <p:nvPr/>
        </p:nvPicPr>
        <p:blipFill>
          <a:blip r:embed="rId4" cstate="print"/>
          <a:srcRect l="2332" t="1597"/>
          <a:stretch>
            <a:fillRect/>
          </a:stretch>
        </p:blipFill>
        <p:spPr>
          <a:xfrm>
            <a:off x="4486918" y="3286124"/>
            <a:ext cx="2234205" cy="32861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2000240"/>
            <a:ext cx="8501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К экзамену по дисциплине или модулю допускаются студенты, полностью выполнившие все лабораторные работы и практические задания, курсовые работы (проекты) по данной дисциплине или модулю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2000240"/>
            <a:ext cx="85011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Экзаменационные	материалы	 составляются на     основе основной программы учебной дисциплины или модуля и охватывают её (их) наиболее актуальные разделы и темы. Экзаменационные материалы должны целостно отражать объём проверяемых теоретических знаний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0" y="1500174"/>
            <a:ext cx="8501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Перечень вопросов и практических задач по разделам, темам, выносимым на экзамен, разрабатывается преподавателями дисциплины (дисциплин), обсуждаются на цикловых (предметных) комиссиях и утверждается заместителем директора  не позднее, чем за месяц до начала сессии. Количество вопросов и практических задач в перечне должно превышать количество вопросов и практических задач, необходимых для составления </a:t>
            </a:r>
            <a:r>
              <a:rPr lang="ru-RU" sz="2400" b="1" dirty="0" smtClean="0"/>
              <a:t>экзаменационных контрольно измерительных материалов</a:t>
            </a:r>
            <a:endParaRPr lang="ru-RU" sz="2400" b="1" dirty="0" smtClean="0"/>
          </a:p>
          <a:p>
            <a:pPr algn="just"/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1643050"/>
            <a:ext cx="8501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На основе разработанного и объявленного студентам перечня вопросов и практических задач, рекомендуемых для подготовки к экзамену, составляются контрольно измерительные материалы. Вопросы и практические задачи носят равноценный характер. Формулировки вопросов  чёткие, краткие, понятные, исключающие двойное толкование</a:t>
            </a:r>
          </a:p>
          <a:p>
            <a:pPr algn="just"/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1643050"/>
            <a:ext cx="8501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Форма проведения экзамена по дисциплине или модулю (устная, письменная или смешанная) устанавливается Учреждением в начале соответствующего семестра и доводится до сведения студентов</a:t>
            </a:r>
          </a:p>
          <a:p>
            <a:pPr algn="just"/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1643050"/>
            <a:ext cx="8501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Учреждение определяет перечень наглядных пособий, материалов      справочного     характера,	 нормативных     документов     и образцов, которые разрешены к использованию на экзамене</a:t>
            </a:r>
          </a:p>
          <a:p>
            <a:pPr algn="just"/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1643050"/>
            <a:ext cx="8501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В период подготовки к экзамену могут проводиться консультации     по     экзаменационным	материалам     за     счёт     общего бюджета времени, отводимого на консультации</a:t>
            </a:r>
          </a:p>
          <a:p>
            <a:pPr algn="just"/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82" y="285728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К началу экзамена должны быть подготовлены следующие документы:</a:t>
            </a:r>
          </a:p>
          <a:p>
            <a:pPr algn="just"/>
            <a:endParaRPr lang="ru-RU" sz="2400" b="1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857224" y="1214422"/>
          <a:ext cx="6500858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Изображение 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1142984"/>
            <a:ext cx="2425389" cy="34289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Мастерские швейного профиля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1371600" y="1219200"/>
            <a:ext cx="6096000" cy="45720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762000" y="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b="0"/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838200" y="228600"/>
            <a:ext cx="7620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Начальное профессиональное образование: </a:t>
            </a:r>
          </a:p>
          <a:p>
            <a:pPr algn="ctr">
              <a:spcBef>
                <a:spcPct val="50000"/>
              </a:spcBef>
            </a:pPr>
            <a:r>
              <a:rPr lang="ru-RU"/>
              <a:t>профессия  «Портной»</a:t>
            </a:r>
          </a:p>
        </p:txBody>
      </p:sp>
      <p:pic>
        <p:nvPicPr>
          <p:cNvPr id="6149" name="Рисунок 20" descr="Эмблема ККБС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1425575" cy="1398588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571480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 критерии оценки уровня подготовки студента входят:</a:t>
            </a:r>
          </a:p>
          <a:p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928662" y="1428736"/>
          <a:ext cx="6500858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571612"/>
            <a:ext cx="385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Результаты промежуточной аттестации утверждаются приказом директора колледжа</a:t>
            </a:r>
            <a:endParaRPr lang="ru-RU" sz="2400" b="1" dirty="0"/>
          </a:p>
        </p:txBody>
      </p:sp>
      <p:pic>
        <p:nvPicPr>
          <p:cNvPr id="3" name="Рисунок 20" descr="Эмблема ККБС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" name="Рисунок 4" descr="Изображение 023.jpg"/>
          <p:cNvPicPr>
            <a:picLocks noChangeAspect="1"/>
          </p:cNvPicPr>
          <p:nvPr/>
        </p:nvPicPr>
        <p:blipFill>
          <a:blip r:embed="rId4" cstate="print"/>
          <a:srcRect l="21270" t="37772" r="7661" b="33695"/>
          <a:stretch>
            <a:fillRect/>
          </a:stretch>
        </p:blipFill>
        <p:spPr>
          <a:xfrm>
            <a:off x="6000760" y="5572140"/>
            <a:ext cx="428628" cy="199115"/>
          </a:xfrm>
          <a:prstGeom prst="rect">
            <a:avLst/>
          </a:prstGeom>
        </p:spPr>
      </p:pic>
      <p:pic>
        <p:nvPicPr>
          <p:cNvPr id="6" name="Рисунок 5" descr="Изображение 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214290"/>
            <a:ext cx="4643452" cy="60722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 descr="Изображение 023.jpg"/>
          <p:cNvPicPr>
            <a:picLocks noChangeAspect="1"/>
          </p:cNvPicPr>
          <p:nvPr/>
        </p:nvPicPr>
        <p:blipFill>
          <a:blip r:embed="rId4" cstate="print"/>
          <a:srcRect l="21270" t="37772" r="7661" b="33695"/>
          <a:stretch>
            <a:fillRect/>
          </a:stretch>
        </p:blipFill>
        <p:spPr>
          <a:xfrm>
            <a:off x="6000760" y="5643578"/>
            <a:ext cx="428628" cy="127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43834" y="1428736"/>
            <a:ext cx="7143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2012  года</a:t>
            </a:r>
            <a:endParaRPr lang="ru-RU" sz="800" b="1" dirty="0"/>
          </a:p>
        </p:txBody>
      </p:sp>
      <p:pic>
        <p:nvPicPr>
          <p:cNvPr id="10" name="Рисунок 9" descr="Изображение 026.jpg"/>
          <p:cNvPicPr>
            <a:picLocks noChangeAspect="1"/>
          </p:cNvPicPr>
          <p:nvPr/>
        </p:nvPicPr>
        <p:blipFill>
          <a:blip r:embed="rId6" cstate="print"/>
          <a:srcRect l="74522" t="18333" b="73333"/>
          <a:stretch>
            <a:fillRect/>
          </a:stretch>
        </p:blipFill>
        <p:spPr>
          <a:xfrm>
            <a:off x="7715272" y="1428736"/>
            <a:ext cx="838545" cy="3571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 l="16308" t="25586" r="50503" b="58789"/>
          <a:stretch>
            <a:fillRect/>
          </a:stretch>
        </p:blipFill>
        <p:spPr bwMode="auto">
          <a:xfrm>
            <a:off x="3929058" y="142852"/>
            <a:ext cx="4714908" cy="166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071934" y="142852"/>
            <a:ext cx="4643470" cy="58579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571612"/>
            <a:ext cx="8358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Целью </a:t>
            </a:r>
            <a:r>
              <a:rPr lang="ru-RU" sz="2400" b="1" i="1" u="sng" dirty="0" smtClean="0"/>
              <a:t>итоговой государственной аттестации</a:t>
            </a:r>
            <a:r>
              <a:rPr lang="ru-RU" sz="2400" b="1" u="sng" dirty="0" smtClean="0"/>
              <a:t> </a:t>
            </a:r>
            <a:r>
              <a:rPr lang="ru-RU" sz="2400" b="1" dirty="0" smtClean="0"/>
              <a:t>является установление соответствия уровню и качества подготовки выпускников Государственному образовательному стандарту   профессионального образования в части профессиональных компетенций и требований к минимуму содержания и уровню подготовки выпускников</a:t>
            </a:r>
          </a:p>
          <a:p>
            <a:pPr algn="just"/>
            <a:endParaRPr lang="ru-RU" sz="2400" b="1" dirty="0"/>
          </a:p>
        </p:txBody>
      </p:sp>
      <p:pic>
        <p:nvPicPr>
          <p:cNvPr id="5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571612"/>
            <a:ext cx="8358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Итоговая государственная аттестация выпускника состоит из  аттестационных испытаний: защиты выпускной квалификационной работы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Программа итоговой государственной аттестации является частью основной  профессиональной образовательной программы по специальности или профессии</a:t>
            </a:r>
            <a:endParaRPr lang="ru-RU" sz="2400" b="1" dirty="0"/>
          </a:p>
        </p:txBody>
      </p:sp>
      <p:pic>
        <p:nvPicPr>
          <p:cNvPr id="5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571612"/>
            <a:ext cx="37862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</a:t>
            </a:r>
            <a:r>
              <a:rPr lang="ru-RU" sz="2800" b="1" dirty="0" smtClean="0"/>
              <a:t>Программа итоговой государственной аттестации разрабатывается методической комиссией и утверждается директором</a:t>
            </a:r>
            <a:endParaRPr lang="ru-RU" sz="2800" b="1" dirty="0"/>
          </a:p>
        </p:txBody>
      </p:sp>
      <p:pic>
        <p:nvPicPr>
          <p:cNvPr id="5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6" name="Рисунок 5" descr="Изображение 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428604"/>
            <a:ext cx="4341763" cy="45720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571612"/>
            <a:ext cx="83582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Программа итоговой государственной аттестации доводится до сведения студента не позднее, чем за шесть месяцев до начала итоговой государственной аттестации. К итоговой государственной аттестации допускаются лица, выполнившие требования, предусмотренные курсом  обучения по основной профессиональной образовательной программе и успешно прошедшие все промежуточные аттестационные испытания, предусмотренные учебным планом Учреждения</a:t>
            </a:r>
          </a:p>
          <a:p>
            <a:pPr algn="just"/>
            <a:endParaRPr lang="ru-RU" sz="2400" b="1" dirty="0"/>
          </a:p>
        </p:txBody>
      </p:sp>
      <p:pic>
        <p:nvPicPr>
          <p:cNvPr id="5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1714488"/>
            <a:ext cx="3643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Сроки проведения итоговой государственной аттестации и состав государственной аттестационной комиссии утверждается приказом директора колледжа</a:t>
            </a:r>
            <a:endParaRPr lang="ru-RU" sz="2400" b="1" dirty="0"/>
          </a:p>
        </p:txBody>
      </p:sp>
      <p:pic>
        <p:nvPicPr>
          <p:cNvPr id="4" name="Рисунок 3" descr="Изображение 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57166"/>
            <a:ext cx="3905261" cy="58578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142852"/>
            <a:ext cx="464347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Объем времени на подготовку и проведение итоговой государственной аттестации установлен учебным планом.</a:t>
            </a:r>
          </a:p>
          <a:p>
            <a:pPr algn="just"/>
            <a:r>
              <a:rPr lang="ru-RU" sz="2400" b="1" dirty="0" smtClean="0"/>
              <a:t>График  проведения итоговой аттестации выпускников утверждается  директором и доводится до сведения студентов не позднее,  чем  за две  недели до начала работы  государственной аттестационной комиссии.  Допуск студентов к итоговой аттестации утверждается на совете Учреждения</a:t>
            </a:r>
          </a:p>
          <a:p>
            <a:pPr algn="just"/>
            <a:endParaRPr lang="ru-RU" sz="2400" b="1" dirty="0"/>
          </a:p>
        </p:txBody>
      </p:sp>
      <p:pic>
        <p:nvPicPr>
          <p:cNvPr id="6" name="Рисунок 5" descr="Изображение 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357166"/>
            <a:ext cx="3684535" cy="51435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428736"/>
            <a:ext cx="81439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Темы выпускных квалификационных работ разрабатываются руководителями выпускных квалификационных работ совместно с выпускниками. Обязательное требование – соответствие тематики выпускной квалификационной работы содержанию одного или нескольких профессиональных модулей</a:t>
            </a:r>
          </a:p>
          <a:p>
            <a:endParaRPr lang="ru-RU" dirty="0"/>
          </a:p>
        </p:txBody>
      </p:sp>
      <p:pic>
        <p:nvPicPr>
          <p:cNvPr id="3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828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Руководители выпускных квалификационных работ и темы выпускных квалификационных работ утверждаются приказом директора колледжа </a:t>
            </a:r>
            <a:endParaRPr lang="ru-RU" sz="2000" b="1" dirty="0"/>
          </a:p>
        </p:txBody>
      </p:sp>
      <p:pic>
        <p:nvPicPr>
          <p:cNvPr id="3" name="Рисунок 2" descr="Изображение 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3636371" cy="52149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 descr="Изображение 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357298"/>
            <a:ext cx="4077083" cy="52149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 descr="Изображение 023.jpg"/>
          <p:cNvPicPr>
            <a:picLocks noChangeAspect="1"/>
          </p:cNvPicPr>
          <p:nvPr/>
        </p:nvPicPr>
        <p:blipFill>
          <a:blip r:embed="rId4" cstate="print"/>
          <a:srcRect l="21270" t="37772" r="7661" b="33695"/>
          <a:stretch>
            <a:fillRect/>
          </a:stretch>
        </p:blipFill>
        <p:spPr>
          <a:xfrm>
            <a:off x="6000760" y="6286520"/>
            <a:ext cx="428628" cy="127677"/>
          </a:xfrm>
          <a:prstGeom prst="rect">
            <a:avLst/>
          </a:prstGeom>
        </p:spPr>
      </p:pic>
      <p:pic>
        <p:nvPicPr>
          <p:cNvPr id="6" name="Рисунок 5" descr="Изображение 036.jpg"/>
          <p:cNvPicPr>
            <a:picLocks noChangeAspect="1"/>
          </p:cNvPicPr>
          <p:nvPr/>
        </p:nvPicPr>
        <p:blipFill>
          <a:blip r:embed="rId5" cstate="print"/>
          <a:srcRect b="15625"/>
          <a:stretch>
            <a:fillRect/>
          </a:stretch>
        </p:blipFill>
        <p:spPr>
          <a:xfrm>
            <a:off x="2428860" y="2071678"/>
            <a:ext cx="3640682" cy="30718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990600" y="228600"/>
            <a:ext cx="7162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Начальное профессиональное образование: </a:t>
            </a:r>
          </a:p>
          <a:p>
            <a:pPr algn="ctr">
              <a:spcBef>
                <a:spcPct val="50000"/>
              </a:spcBef>
            </a:pPr>
            <a:r>
              <a:rPr lang="ru-RU"/>
              <a:t>профессия  «Художник по костюму»</a:t>
            </a:r>
          </a:p>
        </p:txBody>
      </p:sp>
      <p:pic>
        <p:nvPicPr>
          <p:cNvPr id="7171" name="Picture 7" descr="BKDC0341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l="7846" t="6068" r="11377"/>
          <a:stretch>
            <a:fillRect/>
          </a:stretch>
        </p:blipFill>
        <p:spPr bwMode="auto">
          <a:xfrm>
            <a:off x="3276600" y="1219200"/>
            <a:ext cx="5562600" cy="48514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7172" name="Picture 8" descr="BKDC0146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 l="8363" t="13498" r="11346" b="-238"/>
          <a:stretch>
            <a:fillRect/>
          </a:stretch>
        </p:blipFill>
        <p:spPr bwMode="auto">
          <a:xfrm>
            <a:off x="304800" y="2209800"/>
            <a:ext cx="2962275" cy="4267200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7173" name="Рисунок 20" descr="Эмблема ККБС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3375"/>
            <a:ext cx="1425575" cy="1398588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1714488"/>
            <a:ext cx="8286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По утвержденным темам руководители выпускных квалификационных работ разрабатывают индивидуальные задания для каждого студента.</a:t>
            </a:r>
          </a:p>
          <a:p>
            <a:pPr algn="just"/>
            <a:r>
              <a:rPr lang="ru-RU" sz="2400" b="1" dirty="0" smtClean="0"/>
              <a:t>Допускается выполнение выпускной квалификационной работы группой студентов.  При этом индивидуальные задания выдаются каждому студенту</a:t>
            </a:r>
          </a:p>
          <a:p>
            <a:pPr algn="just"/>
            <a:endParaRPr lang="ru-RU" sz="2400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1714488"/>
            <a:ext cx="8286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Задания на выпускную квалификационную работу сопровождаются  консультацией, в ходе которой разъясняются назначение и задачи, структура и объем работы, принципы разработки и оформления, примерное распределение времени на выполнение отдельных частей выпускной квалификационной работы</a:t>
            </a:r>
          </a:p>
          <a:p>
            <a:pPr algn="just"/>
            <a:endParaRPr lang="ru-RU" sz="2400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1714488"/>
            <a:ext cx="828680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Общее руководство и контроль над ходом  выполнения  выпускных квалификационных работ осуществляют заместитель директора по  учебно-производственной  работе, старший мастер, председатели методических комиссий в соответствии с должностными обязанностями</a:t>
            </a:r>
          </a:p>
          <a:p>
            <a:pPr algn="just"/>
            <a:endParaRPr lang="ru-RU" sz="2400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20" y="1500174"/>
            <a:ext cx="82868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По структуре дипломная работа состоит из пояснительной записки и графической части </a:t>
            </a:r>
          </a:p>
          <a:p>
            <a:pPr algn="just"/>
            <a:endParaRPr lang="ru-RU" sz="2400" b="1" dirty="0" smtClean="0"/>
          </a:p>
          <a:p>
            <a:pPr algn="just"/>
            <a:r>
              <a:rPr lang="ru-RU" sz="2400" b="1" dirty="0" smtClean="0"/>
              <a:t>Структура и содержание пояснительной записки определяются в зависимости от профиля специальности, темы дипломной работы</a:t>
            </a:r>
          </a:p>
          <a:p>
            <a:pPr algn="just"/>
            <a:endParaRPr lang="ru-RU" sz="2400" b="1" i="1" dirty="0" smtClean="0">
              <a:solidFill>
                <a:srgbClr val="792F01"/>
              </a:solidFill>
            </a:endParaRPr>
          </a:p>
          <a:p>
            <a:pPr algn="just"/>
            <a:r>
              <a:rPr lang="ru-RU" sz="2400" b="1" i="1" dirty="0" smtClean="0">
                <a:solidFill>
                  <a:srgbClr val="792F01"/>
                </a:solidFill>
              </a:rPr>
              <a:t>В состав дипломной работы входят изделия, изготовленные студентом в соответствии с заданием</a:t>
            </a:r>
          </a:p>
          <a:p>
            <a:pPr algn="just"/>
            <a:endParaRPr lang="ru-RU" sz="2400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034" y="1857364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Например, пояснительная записка выпускной квалификационной работы выпускника по профессии «Портной» состоит из следующих разделов: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5" name="Рисунок 4" descr="Изображение 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736"/>
            <a:ext cx="3309590" cy="52380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Рисунок 5" descr="Изображение 0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42852"/>
            <a:ext cx="4679167" cy="50720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00166" y="150017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Рисунок модели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3" name="Рисунок 2" descr="Изображение 039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rcRect l="3376" b="1266"/>
          <a:stretch>
            <a:fillRect/>
          </a:stretch>
        </p:blipFill>
        <p:spPr>
          <a:xfrm rot="16200000">
            <a:off x="2937789" y="-723267"/>
            <a:ext cx="3411298" cy="55721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 descr="Изображение 040.jpg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rcRect l="2244"/>
          <a:stretch>
            <a:fillRect/>
          </a:stretch>
        </p:blipFill>
        <p:spPr>
          <a:xfrm rot="16200000">
            <a:off x="1279578" y="1149258"/>
            <a:ext cx="3318789" cy="50207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 descr="Изображение 041.jpg"/>
          <p:cNvPicPr>
            <a:picLocks noChangeAspect="1"/>
          </p:cNvPicPr>
          <p:nvPr/>
        </p:nvPicPr>
        <p:blipFill>
          <a:blip r:embed="rId5" cstate="print">
            <a:lum contrast="-10000"/>
          </a:blip>
          <a:srcRect l="1389"/>
          <a:stretch>
            <a:fillRect/>
          </a:stretch>
        </p:blipFill>
        <p:spPr>
          <a:xfrm rot="16200000">
            <a:off x="4547911" y="2595833"/>
            <a:ext cx="3133051" cy="49422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3" name="Рисунок 2" descr="Изображение 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285728"/>
            <a:ext cx="3441255" cy="54747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 descr="Изображение 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28670"/>
            <a:ext cx="3714760" cy="55721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3" name="Рисунок 2" descr="Изображение 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857232"/>
            <a:ext cx="3632666" cy="55721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 descr="Изображение 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928670"/>
            <a:ext cx="3385941" cy="55721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 descr="Изображение 0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1500174"/>
            <a:ext cx="3728088" cy="38572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3" name="Рисунок 2" descr="Изображение 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928670"/>
            <a:ext cx="3420562" cy="51435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 descr="Изображение 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642918"/>
            <a:ext cx="3500447" cy="56007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 descr="Изображение 0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785794"/>
            <a:ext cx="3135400" cy="55007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Учебные парикмахерские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 r="9665"/>
          <a:stretch>
            <a:fillRect/>
          </a:stretch>
        </p:blipFill>
        <p:spPr bwMode="auto">
          <a:xfrm>
            <a:off x="838200" y="1143000"/>
            <a:ext cx="6172200" cy="512445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990600" y="228600"/>
            <a:ext cx="7162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Начальное профессиональное образование: </a:t>
            </a:r>
          </a:p>
          <a:p>
            <a:pPr algn="ctr">
              <a:spcBef>
                <a:spcPct val="50000"/>
              </a:spcBef>
            </a:pPr>
            <a:r>
              <a:rPr lang="ru-RU"/>
              <a:t>профессия  «Парикмахер»</a:t>
            </a:r>
          </a:p>
        </p:txBody>
      </p:sp>
      <p:pic>
        <p:nvPicPr>
          <p:cNvPr id="8196" name="Picture 6" descr="P1010336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t="7594" r="6496"/>
          <a:stretch>
            <a:fillRect/>
          </a:stretch>
        </p:blipFill>
        <p:spPr bwMode="auto">
          <a:xfrm>
            <a:off x="5562600" y="2590800"/>
            <a:ext cx="3054350" cy="4022725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8197" name="Рисунок 20" descr="Эмблема ККБС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33375"/>
            <a:ext cx="1425575" cy="1398588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43108" y="500042"/>
            <a:ext cx="5857916" cy="590931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Список литературы:</a:t>
            </a:r>
          </a:p>
          <a:p>
            <a:pPr algn="ctr"/>
            <a:endParaRPr lang="ru-RU" dirty="0" smtClean="0"/>
          </a:p>
          <a:p>
            <a:r>
              <a:rPr lang="ru-RU" dirty="0" smtClean="0"/>
              <a:t>1. Бердник Т.О.  Основы технологии одежды – Ростов-на-Дону: Феникс, 2008-320 с.</a:t>
            </a:r>
          </a:p>
          <a:p>
            <a:r>
              <a:rPr lang="ru-RU" dirty="0" smtClean="0"/>
              <a:t>2. Дашкевич Л.М. Технология изготовления женской одежды– </a:t>
            </a:r>
            <a:r>
              <a:rPr lang="ru-RU" dirty="0" err="1" smtClean="0"/>
              <a:t>Ростов-на</a:t>
            </a:r>
            <a:r>
              <a:rPr lang="ru-RU" dirty="0" smtClean="0"/>
              <a:t> Дону: Феникс, 2009-320 с.</a:t>
            </a:r>
          </a:p>
          <a:p>
            <a:r>
              <a:rPr lang="ru-RU" dirty="0" smtClean="0"/>
              <a:t>3. </a:t>
            </a:r>
            <a:r>
              <a:rPr lang="ru-RU" dirty="0" err="1" smtClean="0"/>
              <a:t>Зевакова</a:t>
            </a:r>
            <a:r>
              <a:rPr lang="ru-RU" dirty="0" smtClean="0"/>
              <a:t> Л.Н. Основы технологии одежды – Ростов-на-Дону: Феникс, 2008-320 с</a:t>
            </a:r>
          </a:p>
          <a:p>
            <a:r>
              <a:rPr lang="ru-RU" dirty="0" smtClean="0"/>
              <a:t>4. </a:t>
            </a:r>
            <a:r>
              <a:rPr lang="ru-RU" dirty="0" err="1" smtClean="0"/>
              <a:t>Крючкова</a:t>
            </a:r>
            <a:r>
              <a:rPr lang="ru-RU" dirty="0" smtClean="0"/>
              <a:t> Г.А. Конструирование женской и мужской одежды. – М.: 2007- 380 с.</a:t>
            </a:r>
          </a:p>
          <a:p>
            <a:r>
              <a:rPr lang="ru-RU" dirty="0" smtClean="0"/>
              <a:t>5. Першина П.Л. Технология швейного производства. – М.: 2008- 450 с.</a:t>
            </a:r>
          </a:p>
          <a:p>
            <a:r>
              <a:rPr lang="ru-RU" dirty="0" smtClean="0"/>
              <a:t>6. Силаева. М.А. Пошив изделий по индивидуальным заказам. – М.: 2008 -480 с.</a:t>
            </a:r>
          </a:p>
          <a:p>
            <a:pPr lvl="0"/>
            <a:r>
              <a:rPr lang="ru-RU" dirty="0" smtClean="0"/>
              <a:t>7. Труханова А.Т. Технология женской и детской легкой одежды. – М.: 2007- 362 с.</a:t>
            </a:r>
          </a:p>
          <a:p>
            <a:pPr lvl="0"/>
            <a:endParaRPr lang="ru-RU" u="sng" dirty="0" smtClean="0">
              <a:hlinkClick r:id="rId3"/>
            </a:endParaRPr>
          </a:p>
          <a:p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err="1" smtClean="0">
                <a:hlinkClick r:id="rId3"/>
              </a:rPr>
              <a:t>kroyshit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narod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ru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smtClean="0">
                <a:hlinkClick r:id="rId3"/>
              </a:rPr>
              <a:t>index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htm</a:t>
            </a:r>
            <a:endParaRPr lang="ru-RU" dirty="0" smtClean="0"/>
          </a:p>
          <a:p>
            <a:r>
              <a:rPr lang="en-US" u="sng" dirty="0" smtClean="0">
                <a:hlinkClick r:id="rId4"/>
              </a:rPr>
              <a:t>http</a:t>
            </a:r>
            <a:r>
              <a:rPr lang="ru-RU" u="sng" dirty="0" smtClean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www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ucburda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ru</a:t>
            </a:r>
            <a:r>
              <a:rPr lang="ru-RU" u="sng" dirty="0" smtClean="0">
                <a:hlinkClick r:id="rId4"/>
              </a:rPr>
              <a:t>/</a:t>
            </a:r>
            <a:r>
              <a:rPr lang="en-US" u="sng" dirty="0" smtClean="0">
                <a:hlinkClick r:id="rId4"/>
              </a:rPr>
              <a:t>index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smtClean="0">
                <a:hlinkClick r:id="rId4"/>
              </a:rPr>
              <a:t>pl</a:t>
            </a:r>
            <a:r>
              <a:rPr lang="ru-RU" u="sng" dirty="0" smtClean="0">
                <a:hlinkClick r:id="rId4"/>
              </a:rPr>
              <a:t>?</a:t>
            </a:r>
            <a:r>
              <a:rPr lang="en-US" u="sng" dirty="0" smtClean="0">
                <a:hlinkClick r:id="rId4"/>
              </a:rPr>
              <a:t>H</a:t>
            </a:r>
            <a:r>
              <a:rPr lang="ru-RU" u="sng" dirty="0" smtClean="0">
                <a:hlinkClick r:id="rId4"/>
              </a:rPr>
              <a:t>=</a:t>
            </a:r>
            <a:r>
              <a:rPr lang="en-US" u="sng" dirty="0" err="1" smtClean="0">
                <a:hlinkClick r:id="rId4"/>
              </a:rPr>
              <a:t>glav</a:t>
            </a:r>
            <a:r>
              <a:rPr lang="en-US" dirty="0" smtClean="0"/>
              <a:t>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album_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68313" y="1916113"/>
            <a:ext cx="8351837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9600" dirty="0">
                <a:solidFill>
                  <a:srgbClr val="3A2100"/>
                </a:solidFill>
                <a:latin typeface="Vladimir Script" pitchFamily="66" charset="0"/>
              </a:rPr>
              <a:t>История наперстков</a:t>
            </a:r>
          </a:p>
        </p:txBody>
      </p:sp>
    </p:spTree>
    <p:custDataLst>
      <p:tags r:id="rId1"/>
    </p:custDataLst>
  </p:cSld>
  <p:clrMapOvr>
    <a:masterClrMapping/>
  </p:clrMapOvr>
  <p:transition spd="slow" advTm="827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ger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9BCB6"/>
              </a:clrFrom>
              <a:clrTo>
                <a:srgbClr val="C9BCB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07621">
            <a:off x="5580063" y="2924175"/>
            <a:ext cx="2857500" cy="3505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428604"/>
            <a:ext cx="80010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3A2100"/>
                </a:solidFill>
                <a:latin typeface="Arial" charset="0"/>
              </a:rPr>
              <a:t>Напёрсток — колпачок, который надевается на палец с целью его защиты от укола иголкой при шитье на руках и для проталкивания иглы сквозь толстый материал. Напёрстками начали пользоваться в древнейшие времена (например, более двух тысяч лет назад в Китае или даже ещё раньше в Египте). С появлением швейной машины напёрстки стали менее популярны.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slow" advTm="1168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95288" y="149225"/>
            <a:ext cx="8351837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3A2100"/>
                </a:solidFill>
              </a:rPr>
              <a:t>История</a:t>
            </a:r>
          </a:p>
          <a:p>
            <a:pPr algn="ctr"/>
            <a:r>
              <a:rPr lang="ru-RU" sz="2400" dirty="0">
                <a:solidFill>
                  <a:srgbClr val="3A2100"/>
                </a:solidFill>
              </a:rPr>
              <a:t>Древнейшие сохранившееся напёрстки сделаны из золота, бронзы и серебра. Напёрстки были не только предметом труда, но и украшением с картинками и орнаментом Промышленное производство началось в XIX веке. В 1824 году был зарегистрирован патент на фабричное изготовление напёрстков. На фабричных напёрстках гравировалось название изготовителя.</a:t>
            </a:r>
          </a:p>
        </p:txBody>
      </p:sp>
      <p:pic>
        <p:nvPicPr>
          <p:cNvPr id="4102" name="Picture 6" descr="fbd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10185">
            <a:off x="6659563" y="3644900"/>
            <a:ext cx="1841500" cy="2159000"/>
          </a:xfrm>
          <a:prstGeom prst="rect">
            <a:avLst/>
          </a:prstGeom>
          <a:noFill/>
        </p:spPr>
      </p:pic>
      <p:pic>
        <p:nvPicPr>
          <p:cNvPr id="4104" name="Picture 8" descr="fbg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171695">
            <a:off x="784225" y="3541713"/>
            <a:ext cx="1652588" cy="2305050"/>
          </a:xfrm>
          <a:prstGeom prst="rect">
            <a:avLst/>
          </a:prstGeom>
          <a:noFill/>
        </p:spPr>
      </p:pic>
      <p:pic>
        <p:nvPicPr>
          <p:cNvPr id="4105" name="Picture 9" descr="ger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AEA596"/>
              </a:clrFrom>
              <a:clrTo>
                <a:srgbClr val="AEA59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6600" y="3141663"/>
            <a:ext cx="2857500" cy="34575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15408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naperstki_00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467850" cy="6889750"/>
          </a:xfrm>
          <a:noFill/>
          <a:ln/>
        </p:spPr>
      </p:pic>
    </p:spTree>
  </p:cSld>
  <p:clrMapOvr>
    <a:masterClrMapping/>
  </p:clrMapOvr>
  <p:transition spd="slow" advTm="5900"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034" y="1643050"/>
            <a:ext cx="7786742" cy="48013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Защита выпускных квалификационных работ проводится на открытом заседании государственной аттестационной комиссии.</a:t>
            </a:r>
          </a:p>
          <a:p>
            <a:pPr algn="just"/>
            <a:r>
              <a:rPr lang="ru-RU" sz="2400" b="1" dirty="0" smtClean="0"/>
              <a:t>     На защиту выпускной квалификационной работы отводится до 45 минут. Процедура защиты включает доклад студента, чтение отзыва и рецензии, вопросы членов комиссии, ответы студента. Возможно выступление руководителя выпускной аттестационной работы, а также рецензента, если он присутствует на заседании государственной аттестационной комиссии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428604"/>
            <a:ext cx="7786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При определении окончательной оценки по защите выпускной квалификационной  работы учитываются:</a:t>
            </a:r>
          </a:p>
          <a:p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500166" y="192880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285728"/>
            <a:ext cx="75009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Заседания государственной аттестационной комиссии протоколируются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000133" cy="980674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pic>
        <p:nvPicPr>
          <p:cNvPr id="1026" name="Picture 2" descr="F:\шаг в будущее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r="4015"/>
          <a:stretch>
            <a:fillRect/>
          </a:stretch>
        </p:blipFill>
        <p:spPr bwMode="auto">
          <a:xfrm>
            <a:off x="285720" y="1357298"/>
            <a:ext cx="3644690" cy="507209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7" name="Picture 3" descr="F:\шаг в будущее 001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 rot="10800000">
            <a:off x="3357554" y="1285860"/>
            <a:ext cx="3620536" cy="54025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8" name="Picture 4" descr="F:\шаг в будущее 002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5000628" y="1500174"/>
            <a:ext cx="3745382" cy="509137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357166"/>
            <a:ext cx="3741679" cy="59124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20" descr="Эмблема ККБС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1857364"/>
            <a:ext cx="364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и утверждаются приказом директора колледжа</a:t>
            </a:r>
            <a:endParaRPr lang="ru-RU" sz="2400" b="1" dirty="0"/>
          </a:p>
        </p:txBody>
      </p:sp>
      <p:pic>
        <p:nvPicPr>
          <p:cNvPr id="6" name="Рисунок 5" descr="Изображение 023.jpg"/>
          <p:cNvPicPr>
            <a:picLocks noChangeAspect="1"/>
          </p:cNvPicPr>
          <p:nvPr/>
        </p:nvPicPr>
        <p:blipFill>
          <a:blip r:embed="rId4" cstate="print"/>
          <a:srcRect l="21270" t="37772" r="7661" b="33695"/>
          <a:stretch>
            <a:fillRect/>
          </a:stretch>
        </p:blipFill>
        <p:spPr>
          <a:xfrm>
            <a:off x="5929322" y="6000768"/>
            <a:ext cx="428628" cy="127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472" y="1500174"/>
            <a:ext cx="79296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Отчет содержит следующую информацию:</a:t>
            </a:r>
          </a:p>
          <a:p>
            <a:pPr algn="just"/>
            <a:r>
              <a:rPr lang="ru-RU" sz="2400" b="1" dirty="0" smtClean="0"/>
              <a:t>- качественный состав государственной аттестационной комиссии;</a:t>
            </a:r>
          </a:p>
          <a:p>
            <a:pPr algn="just"/>
            <a:r>
              <a:rPr lang="ru-RU" sz="2400" b="1" dirty="0" smtClean="0"/>
              <a:t>- вид итоговой государственной  аттестации студентов по основной профессиональной программе;</a:t>
            </a:r>
          </a:p>
          <a:p>
            <a:pPr algn="just"/>
            <a:r>
              <a:rPr lang="ru-RU" sz="2400" b="1" dirty="0" smtClean="0"/>
              <a:t>- характеристика общего уровня подготовки студентов;</a:t>
            </a:r>
          </a:p>
          <a:p>
            <a:pPr algn="just"/>
            <a:r>
              <a:rPr lang="ru-RU" sz="2400" b="1" dirty="0" smtClean="0"/>
              <a:t>- количество дипломов с отличием;</a:t>
            </a:r>
          </a:p>
          <a:p>
            <a:pPr algn="just"/>
            <a:r>
              <a:rPr lang="ru-RU" sz="2400" b="1" dirty="0" smtClean="0"/>
              <a:t>-  анализ результатов по защите выпускных квалификационных работ: </a:t>
            </a:r>
          </a:p>
          <a:p>
            <a:pPr algn="just"/>
            <a:r>
              <a:rPr lang="ru-RU" sz="2400" b="1" dirty="0" smtClean="0"/>
              <a:t>- недостатки в подготовке студентов;</a:t>
            </a:r>
          </a:p>
          <a:p>
            <a:pPr algn="just"/>
            <a:r>
              <a:rPr lang="ru-RU" sz="2400" b="1" dirty="0" smtClean="0"/>
              <a:t>- выводы и предложения.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828800" y="228600"/>
            <a:ext cx="69342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Начальное профессиональное образование: </a:t>
            </a:r>
          </a:p>
          <a:p>
            <a:pPr algn="ctr">
              <a:spcBef>
                <a:spcPct val="50000"/>
              </a:spcBef>
            </a:pPr>
            <a:r>
              <a:rPr lang="ru-RU"/>
              <a:t>профессии  «Мастер сухого строительства», «Мастер отделочных строительных работ», «Мастер общестроительных работ»</a:t>
            </a:r>
          </a:p>
        </p:txBody>
      </p:sp>
      <p:pic>
        <p:nvPicPr>
          <p:cNvPr id="9221" name="Picture 5" descr="HPIM7489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5257800" y="4038600"/>
            <a:ext cx="3429000" cy="2563813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9223" name="Picture 7" descr="HPIM7626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2819400" y="2286000"/>
            <a:ext cx="3429000" cy="256857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9224" name="Picture 8" descr="HPIM75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447800"/>
            <a:ext cx="2228850" cy="29718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9225" name="Рисунок 20" descr="Эмблема ККБС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33375"/>
            <a:ext cx="1425575" cy="1398588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0" descr="Эмблема ККБ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14290"/>
            <a:ext cx="1238543" cy="1214446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596" y="2643182"/>
            <a:ext cx="80724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Если провести сравнительный анализ результатов итоговой аттестации выпускников по профессии «Портной» за 2011 и 2012 годы, то можно сделать вывод, что обучение в</a:t>
            </a:r>
            <a:r>
              <a:rPr lang="ru-RU" sz="2400" b="1" dirty="0" smtClean="0"/>
              <a:t> условиях новых федеральных государственных образовательных стандартов</a:t>
            </a:r>
            <a:r>
              <a:rPr lang="ru-RU" sz="2400" dirty="0" smtClean="0"/>
              <a:t> </a:t>
            </a:r>
            <a:r>
              <a:rPr lang="ru-RU" sz="2400" b="1" dirty="0" smtClean="0"/>
              <a:t>улучшило качество образования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85728"/>
            <a:ext cx="3857652" cy="225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71934" y="2071678"/>
            <a:ext cx="192882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2011 г.        2012 г.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15140" y="428604"/>
            <a:ext cx="19288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Количество выпускников по профессии «Портной» получивших дипломы с отличием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1714488"/>
            <a:ext cx="75724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rgbClr val="C00000"/>
                </a:solidFill>
              </a:rPr>
              <a:t>Спасибо </a:t>
            </a:r>
          </a:p>
          <a:p>
            <a:r>
              <a:rPr lang="ru-RU" sz="8800" dirty="0" smtClean="0">
                <a:solidFill>
                  <a:srgbClr val="C00000"/>
                </a:solidFill>
              </a:rPr>
              <a:t>за внимание!</a:t>
            </a:r>
            <a:endParaRPr lang="ru-RU" sz="8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828800" y="228600"/>
            <a:ext cx="69342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Начальное профессиональное образование: </a:t>
            </a:r>
          </a:p>
          <a:p>
            <a:pPr algn="ctr">
              <a:spcBef>
                <a:spcPct val="50000"/>
              </a:spcBef>
            </a:pPr>
            <a:r>
              <a:rPr lang="ru-RU"/>
              <a:t>профессии  «Электромонтёр по ремонту линейно-кабельных сооружений телефонной связи и проводного вещания»</a:t>
            </a:r>
          </a:p>
        </p:txBody>
      </p:sp>
      <p:pic>
        <p:nvPicPr>
          <p:cNvPr id="10244" name="Picture 4" descr="DSC08045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2209800" y="1752600"/>
            <a:ext cx="5105400" cy="3838575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10245" name="Рисунок 20" descr="Эмблема ККБС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1425575" cy="1398588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8229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Начальное профессиональное образование: </a:t>
            </a:r>
          </a:p>
          <a:p>
            <a:pPr algn="ctr">
              <a:spcBef>
                <a:spcPct val="50000"/>
              </a:spcBef>
            </a:pPr>
            <a:r>
              <a:rPr lang="ru-RU"/>
              <a:t>профессии  «Оператор связи»</a:t>
            </a:r>
          </a:p>
        </p:txBody>
      </p:sp>
      <p:pic>
        <p:nvPicPr>
          <p:cNvPr id="11267" name="Содержимое 8" descr="IMG_089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09800"/>
            <a:ext cx="4648200" cy="348615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11268" name="Содержимое 6" descr="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600200"/>
            <a:ext cx="1619250" cy="10795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11269" name="Рисунок 20" descr="Эмблема ККБС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"/>
            <a:ext cx="1425575" cy="1398588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822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Среднее  профессиональное образование: </a:t>
            </a:r>
          </a:p>
        </p:txBody>
      </p:sp>
      <p:pic>
        <p:nvPicPr>
          <p:cNvPr id="12291" name="Содержимое 15" descr="Семёнова.JPG"/>
          <p:cNvPicPr>
            <a:picLocks noChangeAspect="1"/>
          </p:cNvPicPr>
          <p:nvPr/>
        </p:nvPicPr>
        <p:blipFill>
          <a:blip r:embed="rId2" cstate="print"/>
          <a:srcRect l="2879" t="8195" r="31396"/>
          <a:stretch>
            <a:fillRect/>
          </a:stretch>
        </p:blipFill>
        <p:spPr bwMode="auto">
          <a:xfrm>
            <a:off x="5638800" y="838200"/>
            <a:ext cx="2981325" cy="31242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12292" name="Picture 5" descr="Untitled-TrueColor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09600"/>
            <a:ext cx="2809875" cy="37338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12293" name="Picture 5" descr="P1010384"/>
          <p:cNvPicPr>
            <a:picLocks noChangeAspect="1" noChangeArrowheads="1"/>
          </p:cNvPicPr>
          <p:nvPr/>
        </p:nvPicPr>
        <p:blipFill>
          <a:blip r:embed="rId4" cstate="print"/>
          <a:srcRect r="17802"/>
          <a:stretch>
            <a:fillRect/>
          </a:stretch>
        </p:blipFill>
        <p:spPr bwMode="auto">
          <a:xfrm>
            <a:off x="2971800" y="2514600"/>
            <a:ext cx="3276600" cy="2989263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28600" y="457200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Специальность «Парикмахерское искусство»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324600" y="4114800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Специальность «Почтовая связь»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276600" y="556260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Специальность «Технология швейных изделий»</a:t>
            </a:r>
          </a:p>
        </p:txBody>
      </p:sp>
      <p:pic>
        <p:nvPicPr>
          <p:cNvPr id="12297" name="Рисунок 20" descr="Эмблема ККБС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815975" cy="8001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8|4.2|2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8A79743403C4846BB8AAC4AF6A05713" ma:contentTypeVersion="49" ma:contentTypeDescription="Создание документа." ma:contentTypeScope="" ma:versionID="17806dd193811fef1be15b4d95865240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e0543cb00616bf6865b25eef16142a79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Муниципалитет xmlns="4a252ca3-5a62-4c1c-90a6-29f4710e47f8" xsi:nil="true"/>
    <_dlc_DocId xmlns="4a252ca3-5a62-4c1c-90a6-29f4710e47f8">AWJJH2MPE6E2-877991195-17</_dlc_DocId>
    <_dlc_DocIdUrl xmlns="4a252ca3-5a62-4c1c-90a6-29f4710e47f8">
      <Url>http://xn--44-6kcadhwnl3cfdx.xn--p1ai/koiro/CROS/fros/KRPO/_layouts/15/DocIdRedir.aspx?ID=AWJJH2MPE6E2-877991195-17</Url>
      <Description>AWJJH2MPE6E2-877991195-17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551D90-5DE4-45FB-A5EB-2C1D17A9103C}"/>
</file>

<file path=customXml/itemProps2.xml><?xml version="1.0" encoding="utf-8"?>
<ds:datastoreItem xmlns:ds="http://schemas.openxmlformats.org/officeDocument/2006/customXml" ds:itemID="{01C96627-6E6F-423E-A7AC-6CE9E2719806}"/>
</file>

<file path=customXml/itemProps3.xml><?xml version="1.0" encoding="utf-8"?>
<ds:datastoreItem xmlns:ds="http://schemas.openxmlformats.org/officeDocument/2006/customXml" ds:itemID="{6BC1EA31-B0C2-4011-84E0-CD8E3E8792D8}"/>
</file>

<file path=customXml/itemProps4.xml><?xml version="1.0" encoding="utf-8"?>
<ds:datastoreItem xmlns:ds="http://schemas.openxmlformats.org/officeDocument/2006/customXml" ds:itemID="{72B40BEC-433D-4D94-8B2D-C188E88F021B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444</TotalTime>
  <Words>1541</Words>
  <PresentationFormat>Экран (4:3)</PresentationFormat>
  <Paragraphs>130</Paragraphs>
  <Slides>61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63" baseType="lpstr">
      <vt:lpstr>Эркер</vt:lpstr>
      <vt:lpstr>Трек</vt:lpstr>
      <vt:lpstr>Опыт организации и проведения промежуточной и итоговой аттестации выпускников в условиях новых федеральных государственных образовательных стандартов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организации и проведения промежуточной и итоговой аттестации выпускников в условиях новых федеральных государственных образовательных стандартов </dc:title>
  <cp:lastModifiedBy>home</cp:lastModifiedBy>
  <cp:revision>50</cp:revision>
  <dcterms:modified xsi:type="dcterms:W3CDTF">2012-08-21T14:49:57Z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0x010100A8A79743403C4846BB8AAC4AF6A05713</vt:lpwstr>
  </property>
  <property fmtid="{D5CDD505-2E9C-101B-9397-08002B2CF9AE}" pid="3" name="_dlc_DocIdItemGuid">
    <vt:lpwstr>fb8b246a-ef26-4c89-b945-8a1538f47623</vt:lpwstr>
  </property>
</Properties>
</file>